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8F3F-9A7D-4937-9191-ADEBB8C4B94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0B74-A465-42C6-918E-B510238A9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445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8F3F-9A7D-4937-9191-ADEBB8C4B94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0B74-A465-42C6-918E-B510238A9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414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8F3F-9A7D-4937-9191-ADEBB8C4B94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0B74-A465-42C6-918E-B510238A9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963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8F3F-9A7D-4937-9191-ADEBB8C4B94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0B74-A465-42C6-918E-B510238A9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65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8F3F-9A7D-4937-9191-ADEBB8C4B94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0B74-A465-42C6-918E-B510238A9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99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8F3F-9A7D-4937-9191-ADEBB8C4B94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0B74-A465-42C6-918E-B510238A9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809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8F3F-9A7D-4937-9191-ADEBB8C4B94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0B74-A465-42C6-918E-B510238A9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70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8F3F-9A7D-4937-9191-ADEBB8C4B94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0B74-A465-42C6-918E-B510238A9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7811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8F3F-9A7D-4937-9191-ADEBB8C4B94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0B74-A465-42C6-918E-B510238A9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297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8F3F-9A7D-4937-9191-ADEBB8C4B94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0B74-A465-42C6-918E-B510238A9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77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8F3F-9A7D-4937-9191-ADEBB8C4B94D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0B74-A465-42C6-918E-B510238A9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57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68F3F-9A7D-4937-9191-ADEBB8C4B94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A0B74-A465-42C6-918E-B510238A9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0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857519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C00000"/>
                </a:solidFill>
              </a:rPr>
              <a:t>My </a:t>
            </a:r>
            <a:r>
              <a:rPr lang="en-US" sz="6000" b="1" i="1" dirty="0" err="1" smtClean="0">
                <a:solidFill>
                  <a:srgbClr val="C00000"/>
                </a:solidFill>
              </a:rPr>
              <a:t>presentatoin</a:t>
            </a:r>
            <a:r>
              <a:rPr lang="en-US" sz="6000" b="1" i="1" dirty="0" smtClean="0">
                <a:solidFill>
                  <a:srgbClr val="C00000"/>
                </a:solidFill>
              </a:rPr>
              <a:t/>
            </a:r>
            <a:br>
              <a:rPr lang="en-US" sz="6000" b="1" i="1" dirty="0" smtClean="0">
                <a:solidFill>
                  <a:srgbClr val="C00000"/>
                </a:solidFill>
              </a:rPr>
            </a:br>
            <a:r>
              <a:rPr lang="ru-RU" sz="6000" b="1" i="1" dirty="0" smtClean="0">
                <a:solidFill>
                  <a:srgbClr val="002060"/>
                </a:solidFill>
              </a:rPr>
              <a:t>«</a:t>
            </a:r>
            <a:r>
              <a:rPr lang="en-US" sz="6000" b="1" i="1" dirty="0" smtClean="0">
                <a:solidFill>
                  <a:srgbClr val="002060"/>
                </a:solidFill>
              </a:rPr>
              <a:t>Famous people</a:t>
            </a:r>
            <a:r>
              <a:rPr lang="ru-RU" sz="6000" b="1" i="1" dirty="0" smtClean="0">
                <a:solidFill>
                  <a:srgbClr val="002060"/>
                </a:solidFill>
              </a:rPr>
              <a:t>»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7200928" cy="1214446"/>
          </a:xfrm>
        </p:spPr>
        <p:txBody>
          <a:bodyPr>
            <a:normAutofit/>
          </a:bodyPr>
          <a:lstStyle/>
          <a:p>
            <a:pPr algn="r"/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60648"/>
            <a:ext cx="4906888" cy="638997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His works </a:t>
            </a:r>
            <a:r>
              <a:rPr lang="en-US" dirty="0" smtClean="0">
                <a:ea typeface="Calibri"/>
                <a:cs typeface="Times New Roman"/>
              </a:rPr>
              <a:t>were </a:t>
            </a:r>
            <a:r>
              <a:rPr lang="en-US" dirty="0">
                <a:ea typeface="Calibri"/>
                <a:cs typeface="Times New Roman"/>
              </a:rPr>
              <a:t>in Pulp magazines. His </a:t>
            </a:r>
            <a:r>
              <a:rPr lang="en-US" dirty="0" smtClean="0"/>
              <a:t>alias 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was «Normal Bean», but in the magazines </a:t>
            </a:r>
            <a:r>
              <a:rPr lang="en-US" dirty="0" smtClean="0">
                <a:ea typeface="Calibri"/>
                <a:cs typeface="Times New Roman"/>
              </a:rPr>
              <a:t>«Norman Bean» was written. </a:t>
            </a:r>
            <a:r>
              <a:rPr lang="en-US" dirty="0">
                <a:ea typeface="Calibri"/>
                <a:cs typeface="Times New Roman"/>
              </a:rPr>
              <a:t>Then he had company`s Edgar Rice </a:t>
            </a:r>
            <a:r>
              <a:rPr lang="en-US" dirty="0" err="1">
                <a:ea typeface="Calibri"/>
                <a:cs typeface="Times New Roman"/>
              </a:rPr>
              <a:t>Burrough</a:t>
            </a:r>
            <a:r>
              <a:rPr lang="en-US" dirty="0">
                <a:ea typeface="Calibri"/>
                <a:cs typeface="Times New Roman"/>
              </a:rPr>
              <a:t> , Ins.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836712"/>
            <a:ext cx="3456384" cy="521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43637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6631"/>
            <a:ext cx="4032448" cy="655220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ea typeface="Calibri"/>
                <a:cs typeface="Times New Roman"/>
              </a:rPr>
              <a:t>I like </a:t>
            </a:r>
            <a:r>
              <a:rPr lang="en-US" sz="4800" dirty="0" smtClean="0">
                <a:ea typeface="Calibri"/>
                <a:cs typeface="Times New Roman"/>
              </a:rPr>
              <a:t>book`s «Tarzan of </a:t>
            </a:r>
            <a:r>
              <a:rPr lang="en-US" sz="4800" dirty="0">
                <a:ea typeface="Calibri"/>
                <a:cs typeface="Times New Roman"/>
              </a:rPr>
              <a:t>the </a:t>
            </a:r>
            <a:r>
              <a:rPr lang="en-US" sz="4800" dirty="0" smtClean="0">
                <a:ea typeface="Calibri"/>
                <a:cs typeface="Times New Roman"/>
              </a:rPr>
              <a:t>Apes». </a:t>
            </a:r>
            <a:r>
              <a:rPr lang="en-US" sz="4800" dirty="0">
                <a:ea typeface="Calibri"/>
                <a:cs typeface="Times New Roman"/>
              </a:rPr>
              <a:t>This is very interesting </a:t>
            </a:r>
            <a:r>
              <a:rPr lang="en-US" sz="4800" dirty="0" smtClean="0">
                <a:ea typeface="Calibri"/>
                <a:cs typeface="Times New Roman"/>
              </a:rPr>
              <a:t>adventure </a:t>
            </a:r>
            <a:r>
              <a:rPr lang="en-US" sz="4800" dirty="0"/>
              <a:t>about</a:t>
            </a:r>
            <a:r>
              <a:rPr lang="en-US" sz="4800" dirty="0" smtClean="0">
                <a:ea typeface="Calibri"/>
                <a:cs typeface="Times New Roman"/>
              </a:rPr>
              <a:t> </a:t>
            </a:r>
            <a:r>
              <a:rPr lang="en-US" sz="4800" dirty="0">
                <a:ea typeface="Calibri"/>
                <a:cs typeface="Times New Roman"/>
              </a:rPr>
              <a:t>one man</a:t>
            </a:r>
            <a:r>
              <a:rPr lang="en-US" sz="4800" dirty="0" smtClean="0">
                <a:ea typeface="Calibri"/>
                <a:cs typeface="Times New Roman"/>
              </a:rPr>
              <a:t>.</a:t>
            </a:r>
            <a:endParaRPr lang="ru-RU"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576142" cy="655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94960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7"/>
            <a:ext cx="3312368" cy="632271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>
                <a:ea typeface="Calibri"/>
                <a:cs typeface="Times New Roman"/>
              </a:rPr>
              <a:t>This is very popular  writer and in our days</a:t>
            </a:r>
            <a:r>
              <a:rPr lang="en-US" sz="5400" dirty="0" smtClean="0">
                <a:ea typeface="Calibri"/>
                <a:cs typeface="Times New Roman"/>
              </a:rPr>
              <a:t>.</a:t>
            </a:r>
            <a:r>
              <a:rPr lang="ru-RU" sz="5400" dirty="0" smtClean="0">
                <a:ea typeface="Calibri"/>
                <a:cs typeface="Times New Roman"/>
              </a:rPr>
              <a:t/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/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3100" dirty="0" smtClean="0">
                <a:ea typeface="Calibri"/>
                <a:cs typeface="Times New Roman"/>
              </a:rPr>
              <a:t>Презентация</a:t>
            </a:r>
            <a:r>
              <a:rPr lang="ru-RU" sz="5400" dirty="0" smtClean="0">
                <a:ea typeface="Calibri"/>
                <a:cs typeface="Times New Roman"/>
              </a:rPr>
              <a:t> </a:t>
            </a:r>
            <a:r>
              <a:rPr lang="ru-RU" sz="3100" dirty="0" smtClean="0">
                <a:ea typeface="Calibri"/>
                <a:cs typeface="Times New Roman"/>
              </a:rPr>
              <a:t>Котлярова Григория </a:t>
            </a:r>
            <a:br>
              <a:rPr lang="ru-RU" sz="3100" dirty="0" smtClean="0">
                <a:ea typeface="Calibri"/>
                <a:cs typeface="Times New Roman"/>
              </a:rPr>
            </a:br>
            <a:r>
              <a:rPr lang="ru-RU" sz="3100" dirty="0" smtClean="0">
                <a:ea typeface="Calibri"/>
                <a:cs typeface="Times New Roman"/>
              </a:rPr>
              <a:t>7В класса</a:t>
            </a:r>
            <a:br>
              <a:rPr lang="ru-RU" sz="3100" dirty="0" smtClean="0">
                <a:ea typeface="Calibri"/>
                <a:cs typeface="Times New Roman"/>
              </a:rPr>
            </a:br>
            <a:endParaRPr lang="ru-RU" sz="31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4865013" cy="615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26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371475"/>
            <a:ext cx="4176464" cy="6183734"/>
          </a:xfrm>
        </p:spPr>
        <p:txBody>
          <a:bodyPr>
            <a:normAutofit/>
          </a:bodyPr>
          <a:lstStyle/>
          <a:p>
            <a:r>
              <a:rPr lang="en-US" sz="7200" dirty="0">
                <a:ea typeface="Calibri"/>
                <a:cs typeface="Times New Roman"/>
              </a:rPr>
              <a:t>Edgar </a:t>
            </a:r>
            <a:r>
              <a:rPr lang="en-US" sz="7200" dirty="0" smtClean="0">
                <a:ea typeface="Calibri"/>
                <a:cs typeface="Times New Roman"/>
              </a:rPr>
              <a:t/>
            </a:r>
            <a:br>
              <a:rPr lang="en-US" sz="7200" dirty="0" smtClean="0">
                <a:ea typeface="Calibri"/>
                <a:cs typeface="Times New Roman"/>
              </a:rPr>
            </a:br>
            <a:r>
              <a:rPr lang="en-US" sz="7200" dirty="0" smtClean="0">
                <a:ea typeface="Calibri"/>
                <a:cs typeface="Times New Roman"/>
              </a:rPr>
              <a:t>Rice Burrough</a:t>
            </a:r>
            <a:r>
              <a:rPr lang="en-US" sz="7200" dirty="0">
                <a:ea typeface="Calibri"/>
                <a:cs typeface="Times New Roman"/>
              </a:rPr>
              <a:t>s</a:t>
            </a:r>
            <a:r>
              <a:rPr lang="en-US" sz="7200" dirty="0" smtClean="0">
                <a:ea typeface="Calibri"/>
                <a:cs typeface="Times New Roman"/>
              </a:rPr>
              <a:t> </a:t>
            </a:r>
            <a:endParaRPr lang="ru-RU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1475"/>
            <a:ext cx="4213225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0808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Edgar Rice </a:t>
            </a:r>
            <a:r>
              <a:rPr lang="en-US" dirty="0" smtClean="0">
                <a:ea typeface="Calibri"/>
                <a:cs typeface="Times New Roman"/>
              </a:rPr>
              <a:t>Burroughs </a:t>
            </a:r>
            <a:r>
              <a:rPr lang="en-US" dirty="0">
                <a:ea typeface="Calibri"/>
                <a:cs typeface="Times New Roman"/>
              </a:rPr>
              <a:t>was born in Chicago, USA in 1875.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1732628"/>
            <a:ext cx="7966272" cy="489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9567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880320" cy="6106690"/>
          </a:xfrm>
        </p:spPr>
        <p:txBody>
          <a:bodyPr/>
          <a:lstStyle/>
          <a:p>
            <a:r>
              <a:rPr lang="en-US" dirty="0" err="1" smtClean="0">
                <a:ea typeface="Calibri"/>
                <a:cs typeface="Times New Roman"/>
              </a:rPr>
              <a:t>IIn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family </a:t>
            </a:r>
            <a:r>
              <a:rPr lang="en-US" dirty="0" smtClean="0">
                <a:ea typeface="Calibri"/>
                <a:cs typeface="Times New Roman"/>
              </a:rPr>
              <a:t>of </a:t>
            </a:r>
            <a:r>
              <a:rPr lang="en-US" dirty="0">
                <a:ea typeface="Calibri"/>
                <a:cs typeface="Times New Roman"/>
              </a:rPr>
              <a:t>George </a:t>
            </a:r>
            <a:r>
              <a:rPr lang="en-US" dirty="0" smtClean="0">
                <a:ea typeface="Calibri"/>
                <a:cs typeface="Times New Roman"/>
              </a:rPr>
              <a:t>Burroughs </a:t>
            </a:r>
            <a:r>
              <a:rPr lang="en-US" dirty="0">
                <a:ea typeface="Calibri"/>
                <a:cs typeface="Times New Roman"/>
              </a:rPr>
              <a:t>and Mary </a:t>
            </a:r>
            <a:r>
              <a:rPr lang="en-US" dirty="0" err="1"/>
              <a:t>Evalayn</a:t>
            </a:r>
            <a:r>
              <a:rPr lang="en-US" dirty="0"/>
              <a:t> </a:t>
            </a:r>
            <a:r>
              <a:rPr lang="en-US" dirty="0" err="1"/>
              <a:t>Saiger</a:t>
            </a:r>
            <a:r>
              <a:rPr lang="en-US" dirty="0" smtClean="0">
                <a:ea typeface="Calibri"/>
                <a:cs typeface="Times New Roman"/>
              </a:rPr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6104"/>
            <a:ext cx="6221750" cy="62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2090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890666"/>
          </a:xfrm>
        </p:spPr>
        <p:txBody>
          <a:bodyPr>
            <a:noAutofit/>
          </a:bodyPr>
          <a:lstStyle/>
          <a:p>
            <a:r>
              <a:rPr lang="en-US" sz="6600" dirty="0">
                <a:ea typeface="Calibri"/>
                <a:cs typeface="Times New Roman"/>
              </a:rPr>
              <a:t>He was fourth son in the family. He had family in 1900. His wife had name Emma </a:t>
            </a:r>
            <a:r>
              <a:rPr lang="en-US" sz="6600" dirty="0" err="1" smtClean="0">
                <a:ea typeface="Calibri"/>
                <a:cs typeface="Times New Roman"/>
              </a:rPr>
              <a:t>Centania</a:t>
            </a:r>
            <a:r>
              <a:rPr lang="en-US" sz="6600" dirty="0" smtClean="0">
                <a:ea typeface="Calibri"/>
                <a:cs typeface="Times New Roman"/>
              </a:rPr>
              <a:t>  </a:t>
            </a:r>
            <a:r>
              <a:rPr lang="en-US" sz="6600" dirty="0">
                <a:ea typeface="Calibri"/>
                <a:cs typeface="Times New Roman"/>
              </a:rPr>
              <a:t>of the Hulbert.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1828144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r>
              <a:rPr lang="en-US" sz="6600" dirty="0">
                <a:ea typeface="Calibri"/>
                <a:cs typeface="Times New Roman"/>
              </a:rPr>
              <a:t>He studied in school`s Brown. Then he studied in school`s </a:t>
            </a:r>
            <a:r>
              <a:rPr lang="en-US" sz="6600" dirty="0" err="1">
                <a:ea typeface="Calibri"/>
                <a:cs typeface="Times New Roman"/>
              </a:rPr>
              <a:t>Malpetuso</a:t>
            </a:r>
            <a:r>
              <a:rPr lang="en-US" sz="6600" dirty="0">
                <a:ea typeface="Calibri"/>
                <a:cs typeface="Times New Roman"/>
              </a:rPr>
              <a:t> for girls. Then he studied in school`s </a:t>
            </a:r>
            <a:r>
              <a:rPr lang="en-US" sz="6600" dirty="0" err="1">
                <a:ea typeface="Calibri"/>
                <a:cs typeface="Times New Roman"/>
              </a:rPr>
              <a:t>Endvitsky</a:t>
            </a:r>
            <a:r>
              <a:rPr lang="en-US" sz="6600" dirty="0">
                <a:ea typeface="Calibri"/>
                <a:cs typeface="Times New Roman"/>
              </a:rPr>
              <a:t>.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2984832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Then he was in army. But thorough 10 moths he left army.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27581"/>
            <a:ext cx="7704856" cy="463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69923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250706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ea typeface="Calibri"/>
                <a:cs typeface="Times New Roman"/>
              </a:rPr>
              <a:t>Then he </a:t>
            </a:r>
            <a:r>
              <a:rPr lang="en-US" sz="9600" dirty="0" smtClean="0">
                <a:ea typeface="Calibri"/>
                <a:cs typeface="Times New Roman"/>
              </a:rPr>
              <a:t>became a writer</a:t>
            </a:r>
            <a:r>
              <a:rPr lang="en-US" sz="9600" dirty="0">
                <a:ea typeface="Calibri"/>
                <a:cs typeface="Times New Roman"/>
              </a:rPr>
              <a:t>.</a:t>
            </a:r>
            <a:endParaRPr lang="ru-RU" sz="9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6"/>
            <a:ext cx="4005064" cy="6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05799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He wrote «Under the Moons of Mars», «Tarzan off the Apes», </a:t>
            </a:r>
            <a:r>
              <a:rPr lang="en-US" dirty="0" smtClean="0">
                <a:ea typeface="Calibri"/>
                <a:cs typeface="Times New Roman"/>
              </a:rPr>
              <a:t>«John </a:t>
            </a:r>
            <a:r>
              <a:rPr lang="en-US" dirty="0">
                <a:ea typeface="Calibri"/>
                <a:cs typeface="Times New Roman"/>
              </a:rPr>
              <a:t>Carter».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3949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615087"/>
            <a:ext cx="3055396" cy="458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2895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173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My presentatoin «Famous people»</vt:lpstr>
      <vt:lpstr>Edgar  Rice Burroughs </vt:lpstr>
      <vt:lpstr>Edgar Rice Burroughs was born in Chicago, USA in 1875.</vt:lpstr>
      <vt:lpstr>IIn family of George Burroughs and Mary Evalayn Saiger.</vt:lpstr>
      <vt:lpstr>He was fourth son in the family. He had family in 1900. His wife had name Emma Centania  of the Hulbert.</vt:lpstr>
      <vt:lpstr>He studied in school`s Brown. Then he studied in school`s Malpetuso for girls. Then he studied in school`s Endvitsky.</vt:lpstr>
      <vt:lpstr>Then he was in army. But thorough 10 moths he left army.</vt:lpstr>
      <vt:lpstr>Then he became a writer.</vt:lpstr>
      <vt:lpstr>He wrote «Under the Moons of Mars», «Tarzan off the Apes», «John Carter».</vt:lpstr>
      <vt:lpstr>His works were in Pulp magazines. His alias  was «Normal Bean», but in the magazines «Norman Bean» was written. Then he had company`s Edgar Rice Burrough , Ins. </vt:lpstr>
      <vt:lpstr>I like book`s «Tarzan of the Apes». This is very interesting adventure about one man.</vt:lpstr>
      <vt:lpstr>This is very popular  writer and in our days.  Презентация Котлярова Григория  7В класса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KTL</dc:creator>
  <cp:lastModifiedBy>2</cp:lastModifiedBy>
  <cp:revision>14</cp:revision>
  <dcterms:created xsi:type="dcterms:W3CDTF">2017-10-15T08:07:34Z</dcterms:created>
  <dcterms:modified xsi:type="dcterms:W3CDTF">2017-12-11T15:04:41Z</dcterms:modified>
</cp:coreProperties>
</file>