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72" r:id="rId3"/>
    <p:sldId id="278" r:id="rId4"/>
    <p:sldId id="273" r:id="rId5"/>
    <p:sldId id="261" r:id="rId6"/>
    <p:sldId id="271" r:id="rId7"/>
    <p:sldId id="262" r:id="rId8"/>
    <p:sldId id="276" r:id="rId9"/>
    <p:sldId id="279" r:id="rId10"/>
    <p:sldId id="281" r:id="rId11"/>
    <p:sldId id="285" r:id="rId12"/>
    <p:sldId id="286" r:id="rId13"/>
    <p:sldId id="296" r:id="rId14"/>
    <p:sldId id="301" r:id="rId15"/>
    <p:sldId id="294" r:id="rId16"/>
    <p:sldId id="298" r:id="rId17"/>
    <p:sldId id="289" r:id="rId18"/>
    <p:sldId id="291" r:id="rId19"/>
    <p:sldId id="293" r:id="rId20"/>
    <p:sldId id="304" r:id="rId21"/>
    <p:sldId id="283" r:id="rId22"/>
    <p:sldId id="284" r:id="rId23"/>
    <p:sldId id="302" r:id="rId24"/>
    <p:sldId id="309" r:id="rId25"/>
    <p:sldId id="312" r:id="rId26"/>
    <p:sldId id="308" r:id="rId27"/>
    <p:sldId id="315" r:id="rId28"/>
    <p:sldId id="314" r:id="rId29"/>
    <p:sldId id="303" r:id="rId30"/>
    <p:sldId id="316" r:id="rId31"/>
    <p:sldId id="299" r:id="rId32"/>
    <p:sldId id="260" r:id="rId33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37B1A"/>
    <a:srgbClr val="63CB05"/>
    <a:srgbClr val="FFD347"/>
    <a:srgbClr val="FBD9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D6EA0-E744-4583-A03C-9AC62AECC0A1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/>
      <dgm:spPr/>
    </dgm:pt>
    <dgm:pt modelId="{ECD27B3E-C944-49AE-A7A0-3D2E71DAF3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Углеводы</a:t>
          </a:r>
        </a:p>
      </dgm:t>
    </dgm:pt>
    <dgm:pt modelId="{A3CB61C2-9D93-4156-AD90-E3122DF01BAC}" type="parTrans" cxnId="{6EB97225-2726-4949-9E46-AAAB189FF41A}">
      <dgm:prSet/>
      <dgm:spPr/>
      <dgm:t>
        <a:bodyPr/>
        <a:lstStyle/>
        <a:p>
          <a:endParaRPr lang="ru-RU"/>
        </a:p>
      </dgm:t>
    </dgm:pt>
    <dgm:pt modelId="{9F87F300-C346-46F0-93AA-26D76243957F}" type="sibTrans" cxnId="{6EB97225-2726-4949-9E46-AAAB189FF41A}">
      <dgm:prSet/>
      <dgm:spPr/>
      <dgm:t>
        <a:bodyPr/>
        <a:lstStyle/>
        <a:p>
          <a:endParaRPr lang="ru-RU"/>
        </a:p>
      </dgm:t>
    </dgm:pt>
    <dgm:pt modelId="{5496FEA5-511B-4CBE-B9AD-0C4DEA58DD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Моносахариды</a:t>
          </a:r>
        </a:p>
      </dgm:t>
    </dgm:pt>
    <dgm:pt modelId="{BFD09DD1-4A1C-4CEF-B509-8923DDAF523E}" type="parTrans" cxnId="{0704AA6D-12A3-49D7-96C3-F10002D9D703}">
      <dgm:prSet/>
      <dgm:spPr/>
      <dgm:t>
        <a:bodyPr/>
        <a:lstStyle/>
        <a:p>
          <a:endParaRPr lang="ru-RU"/>
        </a:p>
      </dgm:t>
    </dgm:pt>
    <dgm:pt modelId="{AB015C8F-5E16-4807-AEFB-B3D58B3ADF85}" type="sibTrans" cxnId="{0704AA6D-12A3-49D7-96C3-F10002D9D703}">
      <dgm:prSet/>
      <dgm:spPr/>
      <dgm:t>
        <a:bodyPr/>
        <a:lstStyle/>
        <a:p>
          <a:endParaRPr lang="ru-RU"/>
        </a:p>
      </dgm:t>
    </dgm:pt>
    <dgm:pt modelId="{F0F1A0D9-EA39-4C63-9B89-249AC41E4B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Глюкоза,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фруктоза,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рибоза</a:t>
          </a:r>
        </a:p>
      </dgm:t>
    </dgm:pt>
    <dgm:pt modelId="{8742FC41-5970-4346-919E-7AF2C44D7CCA}" type="parTrans" cxnId="{D4E1BE32-AD53-4491-8F23-7AAB31985722}">
      <dgm:prSet/>
      <dgm:spPr/>
      <dgm:t>
        <a:bodyPr/>
        <a:lstStyle/>
        <a:p>
          <a:endParaRPr lang="ru-RU"/>
        </a:p>
      </dgm:t>
    </dgm:pt>
    <dgm:pt modelId="{591DAF6C-7B66-4A33-B9D9-FE1CBB4DF045}" type="sibTrans" cxnId="{D4E1BE32-AD53-4491-8F23-7AAB31985722}">
      <dgm:prSet/>
      <dgm:spPr/>
      <dgm:t>
        <a:bodyPr/>
        <a:lstStyle/>
        <a:p>
          <a:endParaRPr lang="ru-RU"/>
        </a:p>
      </dgm:t>
    </dgm:pt>
    <dgm:pt modelId="{C9037520-9AA3-4BCF-B0EE-8FA099EE6A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Олигосахариды</a:t>
          </a:r>
        </a:p>
      </dgm:t>
    </dgm:pt>
    <dgm:pt modelId="{8B115120-6B32-44CD-B831-E83628D69B0F}" type="parTrans" cxnId="{A33CDF52-4812-4257-B6D4-F3F293E5AF93}">
      <dgm:prSet/>
      <dgm:spPr/>
      <dgm:t>
        <a:bodyPr/>
        <a:lstStyle/>
        <a:p>
          <a:endParaRPr lang="ru-RU"/>
        </a:p>
      </dgm:t>
    </dgm:pt>
    <dgm:pt modelId="{D01BDEE1-C36F-4881-88AB-6826FAA5145A}" type="sibTrans" cxnId="{A33CDF52-4812-4257-B6D4-F3F293E5AF93}">
      <dgm:prSet/>
      <dgm:spPr/>
      <dgm:t>
        <a:bodyPr/>
        <a:lstStyle/>
        <a:p>
          <a:endParaRPr lang="ru-RU"/>
        </a:p>
      </dgm:t>
    </dgm:pt>
    <dgm:pt modelId="{C8ADC0C5-C311-46F6-A905-6060D5A78E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Сахароза</a:t>
          </a:r>
        </a:p>
      </dgm:t>
    </dgm:pt>
    <dgm:pt modelId="{F6B6C8BE-B403-4D1D-BDEC-96E2EBDE6C48}" type="parTrans" cxnId="{DB2FA474-57CB-412A-8513-EEF599D11515}">
      <dgm:prSet/>
      <dgm:spPr/>
      <dgm:t>
        <a:bodyPr/>
        <a:lstStyle/>
        <a:p>
          <a:endParaRPr lang="ru-RU"/>
        </a:p>
      </dgm:t>
    </dgm:pt>
    <dgm:pt modelId="{CE9981B1-0938-45C4-8A18-9350B957D152}" type="sibTrans" cxnId="{DB2FA474-57CB-412A-8513-EEF599D11515}">
      <dgm:prSet/>
      <dgm:spPr/>
      <dgm:t>
        <a:bodyPr/>
        <a:lstStyle/>
        <a:p>
          <a:endParaRPr lang="ru-RU"/>
        </a:p>
      </dgm:t>
    </dgm:pt>
    <dgm:pt modelId="{0CA2EB96-5BF2-4AC8-8770-A56B17548A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Полисахариды</a:t>
          </a:r>
        </a:p>
      </dgm:t>
    </dgm:pt>
    <dgm:pt modelId="{8C49731A-31EB-4394-AAE5-F8D783581F27}" type="parTrans" cxnId="{BA13D957-DDC3-4235-AF9E-2DAEDE427F33}">
      <dgm:prSet/>
      <dgm:spPr/>
      <dgm:t>
        <a:bodyPr/>
        <a:lstStyle/>
        <a:p>
          <a:endParaRPr lang="ru-RU"/>
        </a:p>
      </dgm:t>
    </dgm:pt>
    <dgm:pt modelId="{3D2C6EC4-49E0-4E23-8C6F-D6EA4B783098}" type="sibTrans" cxnId="{BA13D957-DDC3-4235-AF9E-2DAEDE427F33}">
      <dgm:prSet/>
      <dgm:spPr/>
      <dgm:t>
        <a:bodyPr/>
        <a:lstStyle/>
        <a:p>
          <a:endParaRPr lang="ru-RU"/>
        </a:p>
      </dgm:t>
    </dgm:pt>
    <dgm:pt modelId="{99AF5E31-9698-461F-B6CF-098799494B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Крахмал,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целлюлоза</a:t>
          </a:r>
        </a:p>
      </dgm:t>
    </dgm:pt>
    <dgm:pt modelId="{65AF76FB-19B9-4F18-A456-4337C4BC0D23}" type="parTrans" cxnId="{8DDBB5EF-3AD9-4B9F-904B-EB05D14D3031}">
      <dgm:prSet/>
      <dgm:spPr/>
      <dgm:t>
        <a:bodyPr/>
        <a:lstStyle/>
        <a:p>
          <a:endParaRPr lang="ru-RU"/>
        </a:p>
      </dgm:t>
    </dgm:pt>
    <dgm:pt modelId="{47E797F3-FE9C-49C4-BEE9-CFB5B107E319}" type="sibTrans" cxnId="{8DDBB5EF-3AD9-4B9F-904B-EB05D14D3031}">
      <dgm:prSet/>
      <dgm:spPr/>
      <dgm:t>
        <a:bodyPr/>
        <a:lstStyle/>
        <a:p>
          <a:endParaRPr lang="ru-RU"/>
        </a:p>
      </dgm:t>
    </dgm:pt>
    <dgm:pt modelId="{C94EC5C3-F142-4D7F-912B-0956F5AB571E}" type="pres">
      <dgm:prSet presAssocID="{7C6D6EA0-E744-4583-A03C-9AC62AECC0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4B5412-6B98-43A4-8EBA-93E1EF5D667E}" type="pres">
      <dgm:prSet presAssocID="{ECD27B3E-C944-49AE-A7A0-3D2E71DAF3AE}" presName="hierRoot1" presStyleCnt="0">
        <dgm:presLayoutVars>
          <dgm:hierBranch/>
        </dgm:presLayoutVars>
      </dgm:prSet>
      <dgm:spPr/>
    </dgm:pt>
    <dgm:pt modelId="{44036984-8AE6-4FFA-993A-60C9264B1A50}" type="pres">
      <dgm:prSet presAssocID="{ECD27B3E-C944-49AE-A7A0-3D2E71DAF3AE}" presName="rootComposite1" presStyleCnt="0"/>
      <dgm:spPr/>
    </dgm:pt>
    <dgm:pt modelId="{EB824590-3F7F-429F-920B-18B28EE05158}" type="pres">
      <dgm:prSet presAssocID="{ECD27B3E-C944-49AE-A7A0-3D2E71DAF3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0F1F4-D965-4E9E-B76B-ACEAE5D8F963}" type="pres">
      <dgm:prSet presAssocID="{ECD27B3E-C944-49AE-A7A0-3D2E71DAF3A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2C52661-9B39-465F-B717-F26E9FD30CB3}" type="pres">
      <dgm:prSet presAssocID="{ECD27B3E-C944-49AE-A7A0-3D2E71DAF3AE}" presName="hierChild2" presStyleCnt="0"/>
      <dgm:spPr/>
    </dgm:pt>
    <dgm:pt modelId="{A5B27D41-AC42-4801-A228-8111A20FA1B6}" type="pres">
      <dgm:prSet presAssocID="{BFD09DD1-4A1C-4CEF-B509-8923DDAF523E}" presName="Name35" presStyleLbl="parChTrans1D2" presStyleIdx="0" presStyleCnt="3"/>
      <dgm:spPr/>
      <dgm:t>
        <a:bodyPr/>
        <a:lstStyle/>
        <a:p>
          <a:endParaRPr lang="ru-RU"/>
        </a:p>
      </dgm:t>
    </dgm:pt>
    <dgm:pt modelId="{3A1A9F47-899C-4F5F-8A9F-D975995269E2}" type="pres">
      <dgm:prSet presAssocID="{5496FEA5-511B-4CBE-B9AD-0C4DEA58DD3F}" presName="hierRoot2" presStyleCnt="0">
        <dgm:presLayoutVars>
          <dgm:hierBranch/>
        </dgm:presLayoutVars>
      </dgm:prSet>
      <dgm:spPr/>
    </dgm:pt>
    <dgm:pt modelId="{EEF896C8-08D2-4820-864A-BAF8C1B5EBF4}" type="pres">
      <dgm:prSet presAssocID="{5496FEA5-511B-4CBE-B9AD-0C4DEA58DD3F}" presName="rootComposite" presStyleCnt="0"/>
      <dgm:spPr/>
    </dgm:pt>
    <dgm:pt modelId="{09CF801F-C360-4928-B0EB-EFE962D296F2}" type="pres">
      <dgm:prSet presAssocID="{5496FEA5-511B-4CBE-B9AD-0C4DEA58DD3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F4F0CC-86DD-45CB-90C1-F8F998D58DDD}" type="pres">
      <dgm:prSet presAssocID="{5496FEA5-511B-4CBE-B9AD-0C4DEA58DD3F}" presName="rootConnector" presStyleLbl="node2" presStyleIdx="0" presStyleCnt="3"/>
      <dgm:spPr/>
      <dgm:t>
        <a:bodyPr/>
        <a:lstStyle/>
        <a:p>
          <a:endParaRPr lang="ru-RU"/>
        </a:p>
      </dgm:t>
    </dgm:pt>
    <dgm:pt modelId="{D89F8E2F-A244-4F02-B3A2-F213B6165A22}" type="pres">
      <dgm:prSet presAssocID="{5496FEA5-511B-4CBE-B9AD-0C4DEA58DD3F}" presName="hierChild4" presStyleCnt="0"/>
      <dgm:spPr/>
    </dgm:pt>
    <dgm:pt modelId="{D46652AE-061F-45FB-8714-66C1F1469E47}" type="pres">
      <dgm:prSet presAssocID="{8742FC41-5970-4346-919E-7AF2C44D7CCA}" presName="Name35" presStyleLbl="parChTrans1D3" presStyleIdx="0" presStyleCnt="3"/>
      <dgm:spPr/>
      <dgm:t>
        <a:bodyPr/>
        <a:lstStyle/>
        <a:p>
          <a:endParaRPr lang="ru-RU"/>
        </a:p>
      </dgm:t>
    </dgm:pt>
    <dgm:pt modelId="{5F4522E8-EE49-418F-9DCA-AF6D8BDC2EAD}" type="pres">
      <dgm:prSet presAssocID="{F0F1A0D9-EA39-4C63-9B89-249AC41E4B91}" presName="hierRoot2" presStyleCnt="0">
        <dgm:presLayoutVars>
          <dgm:hierBranch val="r"/>
        </dgm:presLayoutVars>
      </dgm:prSet>
      <dgm:spPr/>
    </dgm:pt>
    <dgm:pt modelId="{EA0FC2BD-26A9-4CBD-AEE4-3BB1360351D3}" type="pres">
      <dgm:prSet presAssocID="{F0F1A0D9-EA39-4C63-9B89-249AC41E4B91}" presName="rootComposite" presStyleCnt="0"/>
      <dgm:spPr/>
    </dgm:pt>
    <dgm:pt modelId="{00ABB78E-9518-43D8-A39E-6524BFA7A779}" type="pres">
      <dgm:prSet presAssocID="{F0F1A0D9-EA39-4C63-9B89-249AC41E4B91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E3A4C-E048-4B2C-A7F0-503D9E85954E}" type="pres">
      <dgm:prSet presAssocID="{F0F1A0D9-EA39-4C63-9B89-249AC41E4B91}" presName="rootConnector" presStyleLbl="node3" presStyleIdx="0" presStyleCnt="3"/>
      <dgm:spPr/>
      <dgm:t>
        <a:bodyPr/>
        <a:lstStyle/>
        <a:p>
          <a:endParaRPr lang="ru-RU"/>
        </a:p>
      </dgm:t>
    </dgm:pt>
    <dgm:pt modelId="{D3031624-10CE-4382-AA13-20047C75F605}" type="pres">
      <dgm:prSet presAssocID="{F0F1A0D9-EA39-4C63-9B89-249AC41E4B91}" presName="hierChild4" presStyleCnt="0"/>
      <dgm:spPr/>
    </dgm:pt>
    <dgm:pt modelId="{DF05D7D4-9B98-4F6F-A87F-8CC82AAD4978}" type="pres">
      <dgm:prSet presAssocID="{F0F1A0D9-EA39-4C63-9B89-249AC41E4B91}" presName="hierChild5" presStyleCnt="0"/>
      <dgm:spPr/>
    </dgm:pt>
    <dgm:pt modelId="{A25EC80D-EC24-4A2A-B454-3D159AA7C70C}" type="pres">
      <dgm:prSet presAssocID="{5496FEA5-511B-4CBE-B9AD-0C4DEA58DD3F}" presName="hierChild5" presStyleCnt="0"/>
      <dgm:spPr/>
    </dgm:pt>
    <dgm:pt modelId="{B43F79EA-6F08-4FF6-BED0-57DB7501A7EC}" type="pres">
      <dgm:prSet presAssocID="{8B115120-6B32-44CD-B831-E83628D69B0F}" presName="Name35" presStyleLbl="parChTrans1D2" presStyleIdx="1" presStyleCnt="3"/>
      <dgm:spPr/>
      <dgm:t>
        <a:bodyPr/>
        <a:lstStyle/>
        <a:p>
          <a:endParaRPr lang="ru-RU"/>
        </a:p>
      </dgm:t>
    </dgm:pt>
    <dgm:pt modelId="{3CD63AAD-51A5-4E61-AFEF-8591E904B449}" type="pres">
      <dgm:prSet presAssocID="{C9037520-9AA3-4BCF-B0EE-8FA099EE6A27}" presName="hierRoot2" presStyleCnt="0">
        <dgm:presLayoutVars>
          <dgm:hierBranch/>
        </dgm:presLayoutVars>
      </dgm:prSet>
      <dgm:spPr/>
    </dgm:pt>
    <dgm:pt modelId="{B2E181F2-B5B6-4987-84F9-E0FD79D781C2}" type="pres">
      <dgm:prSet presAssocID="{C9037520-9AA3-4BCF-B0EE-8FA099EE6A27}" presName="rootComposite" presStyleCnt="0"/>
      <dgm:spPr/>
    </dgm:pt>
    <dgm:pt modelId="{DEDF66F3-660E-422E-B570-9DEB02DB7599}" type="pres">
      <dgm:prSet presAssocID="{C9037520-9AA3-4BCF-B0EE-8FA099EE6A2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F8E486-3730-4D75-B89E-D0DB9101D0E8}" type="pres">
      <dgm:prSet presAssocID="{C9037520-9AA3-4BCF-B0EE-8FA099EE6A27}" presName="rootConnector" presStyleLbl="node2" presStyleIdx="1" presStyleCnt="3"/>
      <dgm:spPr/>
      <dgm:t>
        <a:bodyPr/>
        <a:lstStyle/>
        <a:p>
          <a:endParaRPr lang="ru-RU"/>
        </a:p>
      </dgm:t>
    </dgm:pt>
    <dgm:pt modelId="{C457E591-0CB4-4008-A165-76AC76D8DEAE}" type="pres">
      <dgm:prSet presAssocID="{C9037520-9AA3-4BCF-B0EE-8FA099EE6A27}" presName="hierChild4" presStyleCnt="0"/>
      <dgm:spPr/>
    </dgm:pt>
    <dgm:pt modelId="{7EAE4A14-87E3-4488-84B6-141D4CEDCD75}" type="pres">
      <dgm:prSet presAssocID="{F6B6C8BE-B403-4D1D-BDEC-96E2EBDE6C48}" presName="Name35" presStyleLbl="parChTrans1D3" presStyleIdx="1" presStyleCnt="3"/>
      <dgm:spPr/>
      <dgm:t>
        <a:bodyPr/>
        <a:lstStyle/>
        <a:p>
          <a:endParaRPr lang="ru-RU"/>
        </a:p>
      </dgm:t>
    </dgm:pt>
    <dgm:pt modelId="{6172894F-B711-4D6A-86B5-DD1098E638ED}" type="pres">
      <dgm:prSet presAssocID="{C8ADC0C5-C311-46F6-A905-6060D5A78E6C}" presName="hierRoot2" presStyleCnt="0">
        <dgm:presLayoutVars>
          <dgm:hierBranch val="r"/>
        </dgm:presLayoutVars>
      </dgm:prSet>
      <dgm:spPr/>
    </dgm:pt>
    <dgm:pt modelId="{B03444A2-2A29-495D-89F6-4873B102C3AD}" type="pres">
      <dgm:prSet presAssocID="{C8ADC0C5-C311-46F6-A905-6060D5A78E6C}" presName="rootComposite" presStyleCnt="0"/>
      <dgm:spPr/>
    </dgm:pt>
    <dgm:pt modelId="{2ACC8F5B-9F8F-4588-A66B-BB4FFF3A0FBE}" type="pres">
      <dgm:prSet presAssocID="{C8ADC0C5-C311-46F6-A905-6060D5A78E6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4C5AE-DF9C-461A-9E6B-2F5F6C6E83A5}" type="pres">
      <dgm:prSet presAssocID="{C8ADC0C5-C311-46F6-A905-6060D5A78E6C}" presName="rootConnector" presStyleLbl="node3" presStyleIdx="1" presStyleCnt="3"/>
      <dgm:spPr/>
      <dgm:t>
        <a:bodyPr/>
        <a:lstStyle/>
        <a:p>
          <a:endParaRPr lang="ru-RU"/>
        </a:p>
      </dgm:t>
    </dgm:pt>
    <dgm:pt modelId="{C932C397-E280-4455-93DA-46B40090B7C4}" type="pres">
      <dgm:prSet presAssocID="{C8ADC0C5-C311-46F6-A905-6060D5A78E6C}" presName="hierChild4" presStyleCnt="0"/>
      <dgm:spPr/>
    </dgm:pt>
    <dgm:pt modelId="{2F47552F-BFE5-40F2-8D62-C8B963EF4740}" type="pres">
      <dgm:prSet presAssocID="{C8ADC0C5-C311-46F6-A905-6060D5A78E6C}" presName="hierChild5" presStyleCnt="0"/>
      <dgm:spPr/>
    </dgm:pt>
    <dgm:pt modelId="{7A1A77F0-C837-4751-9449-D5827BA1E34E}" type="pres">
      <dgm:prSet presAssocID="{C9037520-9AA3-4BCF-B0EE-8FA099EE6A27}" presName="hierChild5" presStyleCnt="0"/>
      <dgm:spPr/>
    </dgm:pt>
    <dgm:pt modelId="{2F7E782B-341B-43E3-A356-400852BE3E71}" type="pres">
      <dgm:prSet presAssocID="{8C49731A-31EB-4394-AAE5-F8D783581F27}" presName="Name35" presStyleLbl="parChTrans1D2" presStyleIdx="2" presStyleCnt="3"/>
      <dgm:spPr/>
      <dgm:t>
        <a:bodyPr/>
        <a:lstStyle/>
        <a:p>
          <a:endParaRPr lang="ru-RU"/>
        </a:p>
      </dgm:t>
    </dgm:pt>
    <dgm:pt modelId="{28BFBD2B-23D1-497B-AE7F-869C6CFAB704}" type="pres">
      <dgm:prSet presAssocID="{0CA2EB96-5BF2-4AC8-8770-A56B17548AF2}" presName="hierRoot2" presStyleCnt="0">
        <dgm:presLayoutVars>
          <dgm:hierBranch/>
        </dgm:presLayoutVars>
      </dgm:prSet>
      <dgm:spPr/>
    </dgm:pt>
    <dgm:pt modelId="{C90A4D33-F58D-4B7A-8384-A63B15C076A6}" type="pres">
      <dgm:prSet presAssocID="{0CA2EB96-5BF2-4AC8-8770-A56B17548AF2}" presName="rootComposite" presStyleCnt="0"/>
      <dgm:spPr/>
    </dgm:pt>
    <dgm:pt modelId="{19AECAB4-4CEC-41B0-BBF0-71FB5E3858C3}" type="pres">
      <dgm:prSet presAssocID="{0CA2EB96-5BF2-4AC8-8770-A56B17548AF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9C792-696E-46F5-9A24-732242BC6C19}" type="pres">
      <dgm:prSet presAssocID="{0CA2EB96-5BF2-4AC8-8770-A56B17548AF2}" presName="rootConnector" presStyleLbl="node2" presStyleIdx="2" presStyleCnt="3"/>
      <dgm:spPr/>
      <dgm:t>
        <a:bodyPr/>
        <a:lstStyle/>
        <a:p>
          <a:endParaRPr lang="ru-RU"/>
        </a:p>
      </dgm:t>
    </dgm:pt>
    <dgm:pt modelId="{1699CE4A-21A9-408E-B95D-81EA8F13EC45}" type="pres">
      <dgm:prSet presAssocID="{0CA2EB96-5BF2-4AC8-8770-A56B17548AF2}" presName="hierChild4" presStyleCnt="0"/>
      <dgm:spPr/>
    </dgm:pt>
    <dgm:pt modelId="{9CB703D6-5EB8-43CE-921C-94E536EA797E}" type="pres">
      <dgm:prSet presAssocID="{65AF76FB-19B9-4F18-A456-4337C4BC0D23}" presName="Name35" presStyleLbl="parChTrans1D3" presStyleIdx="2" presStyleCnt="3"/>
      <dgm:spPr/>
      <dgm:t>
        <a:bodyPr/>
        <a:lstStyle/>
        <a:p>
          <a:endParaRPr lang="ru-RU"/>
        </a:p>
      </dgm:t>
    </dgm:pt>
    <dgm:pt modelId="{C36A7659-FD62-4F8B-8D27-92000E0A7428}" type="pres">
      <dgm:prSet presAssocID="{99AF5E31-9698-461F-B6CF-098799494B16}" presName="hierRoot2" presStyleCnt="0">
        <dgm:presLayoutVars>
          <dgm:hierBranch val="r"/>
        </dgm:presLayoutVars>
      </dgm:prSet>
      <dgm:spPr/>
    </dgm:pt>
    <dgm:pt modelId="{073CABCC-52B6-4CD0-A4DD-5E842ED36776}" type="pres">
      <dgm:prSet presAssocID="{99AF5E31-9698-461F-B6CF-098799494B16}" presName="rootComposite" presStyleCnt="0"/>
      <dgm:spPr/>
    </dgm:pt>
    <dgm:pt modelId="{7A2A914A-D0FC-41A6-8749-286DB1A2C3D0}" type="pres">
      <dgm:prSet presAssocID="{99AF5E31-9698-461F-B6CF-098799494B16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9D1CF-57CE-4DCB-8899-E4083898DB2F}" type="pres">
      <dgm:prSet presAssocID="{99AF5E31-9698-461F-B6CF-098799494B16}" presName="rootConnector" presStyleLbl="node3" presStyleIdx="2" presStyleCnt="3"/>
      <dgm:spPr/>
      <dgm:t>
        <a:bodyPr/>
        <a:lstStyle/>
        <a:p>
          <a:endParaRPr lang="ru-RU"/>
        </a:p>
      </dgm:t>
    </dgm:pt>
    <dgm:pt modelId="{12725C72-9D00-4317-82C2-1ADE854A8ECC}" type="pres">
      <dgm:prSet presAssocID="{99AF5E31-9698-461F-B6CF-098799494B16}" presName="hierChild4" presStyleCnt="0"/>
      <dgm:spPr/>
    </dgm:pt>
    <dgm:pt modelId="{13833EE8-DC8D-4943-9A96-43C565F6382A}" type="pres">
      <dgm:prSet presAssocID="{99AF5E31-9698-461F-B6CF-098799494B16}" presName="hierChild5" presStyleCnt="0"/>
      <dgm:spPr/>
    </dgm:pt>
    <dgm:pt modelId="{9F9E9A8C-4FAE-4897-BA7E-CE3E3E201E5F}" type="pres">
      <dgm:prSet presAssocID="{0CA2EB96-5BF2-4AC8-8770-A56B17548AF2}" presName="hierChild5" presStyleCnt="0"/>
      <dgm:spPr/>
    </dgm:pt>
    <dgm:pt modelId="{98087ABE-78F3-4B1F-B7E9-1D76B48F74F9}" type="pres">
      <dgm:prSet presAssocID="{ECD27B3E-C944-49AE-A7A0-3D2E71DAF3AE}" presName="hierChild3" presStyleCnt="0"/>
      <dgm:spPr/>
    </dgm:pt>
  </dgm:ptLst>
  <dgm:cxnLst>
    <dgm:cxn modelId="{4B709B17-809E-4999-8422-E7977C7C4DB7}" type="presOf" srcId="{F0F1A0D9-EA39-4C63-9B89-249AC41E4B91}" destId="{00ABB78E-9518-43D8-A39E-6524BFA7A779}" srcOrd="0" destOrd="0" presId="urn:microsoft.com/office/officeart/2005/8/layout/orgChart1"/>
    <dgm:cxn modelId="{1356CD11-EF9D-4538-B769-44CBCC685DBA}" type="presOf" srcId="{0CA2EB96-5BF2-4AC8-8770-A56B17548AF2}" destId="{B359C792-696E-46F5-9A24-732242BC6C19}" srcOrd="1" destOrd="0" presId="urn:microsoft.com/office/officeart/2005/8/layout/orgChart1"/>
    <dgm:cxn modelId="{21CBCBC9-1AA5-496F-A18D-CA9EED8F2C71}" type="presOf" srcId="{ECD27B3E-C944-49AE-A7A0-3D2E71DAF3AE}" destId="{60D0F1F4-D965-4E9E-B76B-ACEAE5D8F963}" srcOrd="1" destOrd="0" presId="urn:microsoft.com/office/officeart/2005/8/layout/orgChart1"/>
    <dgm:cxn modelId="{BA13D957-DDC3-4235-AF9E-2DAEDE427F33}" srcId="{ECD27B3E-C944-49AE-A7A0-3D2E71DAF3AE}" destId="{0CA2EB96-5BF2-4AC8-8770-A56B17548AF2}" srcOrd="2" destOrd="0" parTransId="{8C49731A-31EB-4394-AAE5-F8D783581F27}" sibTransId="{3D2C6EC4-49E0-4E23-8C6F-D6EA4B783098}"/>
    <dgm:cxn modelId="{251BD5A8-D908-4D36-8315-B027E9650C3E}" type="presOf" srcId="{5496FEA5-511B-4CBE-B9AD-0C4DEA58DD3F}" destId="{AEF4F0CC-86DD-45CB-90C1-F8F998D58DDD}" srcOrd="1" destOrd="0" presId="urn:microsoft.com/office/officeart/2005/8/layout/orgChart1"/>
    <dgm:cxn modelId="{F3C77854-6316-4C22-A1BB-EBC2250F0430}" type="presOf" srcId="{99AF5E31-9698-461F-B6CF-098799494B16}" destId="{78F9D1CF-57CE-4DCB-8899-E4083898DB2F}" srcOrd="1" destOrd="0" presId="urn:microsoft.com/office/officeart/2005/8/layout/orgChart1"/>
    <dgm:cxn modelId="{631F79F3-B90C-484A-944C-78E68CAC6E46}" type="presOf" srcId="{5496FEA5-511B-4CBE-B9AD-0C4DEA58DD3F}" destId="{09CF801F-C360-4928-B0EB-EFE962D296F2}" srcOrd="0" destOrd="0" presId="urn:microsoft.com/office/officeart/2005/8/layout/orgChart1"/>
    <dgm:cxn modelId="{5C9D36AD-8B89-4F03-ABA8-B21608E585AA}" type="presOf" srcId="{8B115120-6B32-44CD-B831-E83628D69B0F}" destId="{B43F79EA-6F08-4FF6-BED0-57DB7501A7EC}" srcOrd="0" destOrd="0" presId="urn:microsoft.com/office/officeart/2005/8/layout/orgChart1"/>
    <dgm:cxn modelId="{0704AA6D-12A3-49D7-96C3-F10002D9D703}" srcId="{ECD27B3E-C944-49AE-A7A0-3D2E71DAF3AE}" destId="{5496FEA5-511B-4CBE-B9AD-0C4DEA58DD3F}" srcOrd="0" destOrd="0" parTransId="{BFD09DD1-4A1C-4CEF-B509-8923DDAF523E}" sibTransId="{AB015C8F-5E16-4807-AEFB-B3D58B3ADF85}"/>
    <dgm:cxn modelId="{8DDBB5EF-3AD9-4B9F-904B-EB05D14D3031}" srcId="{0CA2EB96-5BF2-4AC8-8770-A56B17548AF2}" destId="{99AF5E31-9698-461F-B6CF-098799494B16}" srcOrd="0" destOrd="0" parTransId="{65AF76FB-19B9-4F18-A456-4337C4BC0D23}" sibTransId="{47E797F3-FE9C-49C4-BEE9-CFB5B107E319}"/>
    <dgm:cxn modelId="{40A56E62-CB67-416D-84A9-CD8F6D308219}" type="presOf" srcId="{C8ADC0C5-C311-46F6-A905-6060D5A78E6C}" destId="{2ACC8F5B-9F8F-4588-A66B-BB4FFF3A0FBE}" srcOrd="0" destOrd="0" presId="urn:microsoft.com/office/officeart/2005/8/layout/orgChart1"/>
    <dgm:cxn modelId="{74143316-9CC8-416F-B14C-698CC7DB8FDB}" type="presOf" srcId="{8C49731A-31EB-4394-AAE5-F8D783581F27}" destId="{2F7E782B-341B-43E3-A356-400852BE3E71}" srcOrd="0" destOrd="0" presId="urn:microsoft.com/office/officeart/2005/8/layout/orgChart1"/>
    <dgm:cxn modelId="{F619A692-EE1D-4C72-8978-30F7A1BD3F0A}" type="presOf" srcId="{C9037520-9AA3-4BCF-B0EE-8FA099EE6A27}" destId="{DEDF66F3-660E-422E-B570-9DEB02DB7599}" srcOrd="0" destOrd="0" presId="urn:microsoft.com/office/officeart/2005/8/layout/orgChart1"/>
    <dgm:cxn modelId="{9DC87918-9C3E-4DB7-9797-15C9FB79FAF2}" type="presOf" srcId="{0CA2EB96-5BF2-4AC8-8770-A56B17548AF2}" destId="{19AECAB4-4CEC-41B0-BBF0-71FB5E3858C3}" srcOrd="0" destOrd="0" presId="urn:microsoft.com/office/officeart/2005/8/layout/orgChart1"/>
    <dgm:cxn modelId="{4AF719E6-50AD-40FF-B41D-48C84FBCC2FF}" type="presOf" srcId="{99AF5E31-9698-461F-B6CF-098799494B16}" destId="{7A2A914A-D0FC-41A6-8749-286DB1A2C3D0}" srcOrd="0" destOrd="0" presId="urn:microsoft.com/office/officeart/2005/8/layout/orgChart1"/>
    <dgm:cxn modelId="{27AA3F78-939D-4B48-AC04-E1BC75FBA80A}" type="presOf" srcId="{F0F1A0D9-EA39-4C63-9B89-249AC41E4B91}" destId="{621E3A4C-E048-4B2C-A7F0-503D9E85954E}" srcOrd="1" destOrd="0" presId="urn:microsoft.com/office/officeart/2005/8/layout/orgChart1"/>
    <dgm:cxn modelId="{01617FA1-E9B6-41DB-8AA5-C6B48FB4534C}" type="presOf" srcId="{65AF76FB-19B9-4F18-A456-4337C4BC0D23}" destId="{9CB703D6-5EB8-43CE-921C-94E536EA797E}" srcOrd="0" destOrd="0" presId="urn:microsoft.com/office/officeart/2005/8/layout/orgChart1"/>
    <dgm:cxn modelId="{D54F729D-15E4-4453-B928-DB5D453A272D}" type="presOf" srcId="{8742FC41-5970-4346-919E-7AF2C44D7CCA}" destId="{D46652AE-061F-45FB-8714-66C1F1469E47}" srcOrd="0" destOrd="0" presId="urn:microsoft.com/office/officeart/2005/8/layout/orgChart1"/>
    <dgm:cxn modelId="{6E8A70D2-2664-4832-A084-DBE88C1F0075}" type="presOf" srcId="{C8ADC0C5-C311-46F6-A905-6060D5A78E6C}" destId="{6194C5AE-DF9C-461A-9E6B-2F5F6C6E83A5}" srcOrd="1" destOrd="0" presId="urn:microsoft.com/office/officeart/2005/8/layout/orgChart1"/>
    <dgm:cxn modelId="{6EB97225-2726-4949-9E46-AAAB189FF41A}" srcId="{7C6D6EA0-E744-4583-A03C-9AC62AECC0A1}" destId="{ECD27B3E-C944-49AE-A7A0-3D2E71DAF3AE}" srcOrd="0" destOrd="0" parTransId="{A3CB61C2-9D93-4156-AD90-E3122DF01BAC}" sibTransId="{9F87F300-C346-46F0-93AA-26D76243957F}"/>
    <dgm:cxn modelId="{AB3FA9CA-1816-4913-AE91-36C5BFD1FE9B}" type="presOf" srcId="{BFD09DD1-4A1C-4CEF-B509-8923DDAF523E}" destId="{A5B27D41-AC42-4801-A228-8111A20FA1B6}" srcOrd="0" destOrd="0" presId="urn:microsoft.com/office/officeart/2005/8/layout/orgChart1"/>
    <dgm:cxn modelId="{C486BFB4-0B1E-4BE8-9889-0284BA93CC8E}" type="presOf" srcId="{ECD27B3E-C944-49AE-A7A0-3D2E71DAF3AE}" destId="{EB824590-3F7F-429F-920B-18B28EE05158}" srcOrd="0" destOrd="0" presId="urn:microsoft.com/office/officeart/2005/8/layout/orgChart1"/>
    <dgm:cxn modelId="{607A76EA-1E83-4A4F-A7D7-D1FB20B63E06}" type="presOf" srcId="{7C6D6EA0-E744-4583-A03C-9AC62AECC0A1}" destId="{C94EC5C3-F142-4D7F-912B-0956F5AB571E}" srcOrd="0" destOrd="0" presId="urn:microsoft.com/office/officeart/2005/8/layout/orgChart1"/>
    <dgm:cxn modelId="{C7E90BD7-FDFE-4E71-878D-899C0FAC7A0D}" type="presOf" srcId="{F6B6C8BE-B403-4D1D-BDEC-96E2EBDE6C48}" destId="{7EAE4A14-87E3-4488-84B6-141D4CEDCD75}" srcOrd="0" destOrd="0" presId="urn:microsoft.com/office/officeart/2005/8/layout/orgChart1"/>
    <dgm:cxn modelId="{DB2FA474-57CB-412A-8513-EEF599D11515}" srcId="{C9037520-9AA3-4BCF-B0EE-8FA099EE6A27}" destId="{C8ADC0C5-C311-46F6-A905-6060D5A78E6C}" srcOrd="0" destOrd="0" parTransId="{F6B6C8BE-B403-4D1D-BDEC-96E2EBDE6C48}" sibTransId="{CE9981B1-0938-45C4-8A18-9350B957D152}"/>
    <dgm:cxn modelId="{D4E1BE32-AD53-4491-8F23-7AAB31985722}" srcId="{5496FEA5-511B-4CBE-B9AD-0C4DEA58DD3F}" destId="{F0F1A0D9-EA39-4C63-9B89-249AC41E4B91}" srcOrd="0" destOrd="0" parTransId="{8742FC41-5970-4346-919E-7AF2C44D7CCA}" sibTransId="{591DAF6C-7B66-4A33-B9D9-FE1CBB4DF045}"/>
    <dgm:cxn modelId="{169D86FC-07C8-4631-A407-31D09483114C}" type="presOf" srcId="{C9037520-9AA3-4BCF-B0EE-8FA099EE6A27}" destId="{57F8E486-3730-4D75-B89E-D0DB9101D0E8}" srcOrd="1" destOrd="0" presId="urn:microsoft.com/office/officeart/2005/8/layout/orgChart1"/>
    <dgm:cxn modelId="{A33CDF52-4812-4257-B6D4-F3F293E5AF93}" srcId="{ECD27B3E-C944-49AE-A7A0-3D2E71DAF3AE}" destId="{C9037520-9AA3-4BCF-B0EE-8FA099EE6A27}" srcOrd="1" destOrd="0" parTransId="{8B115120-6B32-44CD-B831-E83628D69B0F}" sibTransId="{D01BDEE1-C36F-4881-88AB-6826FAA5145A}"/>
    <dgm:cxn modelId="{5D916465-B3E0-49AC-83D9-A59285BDBD51}" type="presParOf" srcId="{C94EC5C3-F142-4D7F-912B-0956F5AB571E}" destId="{D94B5412-6B98-43A4-8EBA-93E1EF5D667E}" srcOrd="0" destOrd="0" presId="urn:microsoft.com/office/officeart/2005/8/layout/orgChart1"/>
    <dgm:cxn modelId="{2C7BDC25-66A5-4B43-99F0-80E83043AE01}" type="presParOf" srcId="{D94B5412-6B98-43A4-8EBA-93E1EF5D667E}" destId="{44036984-8AE6-4FFA-993A-60C9264B1A50}" srcOrd="0" destOrd="0" presId="urn:microsoft.com/office/officeart/2005/8/layout/orgChart1"/>
    <dgm:cxn modelId="{44959AA9-20B5-4DBC-B76C-CE662C1789CB}" type="presParOf" srcId="{44036984-8AE6-4FFA-993A-60C9264B1A50}" destId="{EB824590-3F7F-429F-920B-18B28EE05158}" srcOrd="0" destOrd="0" presId="urn:microsoft.com/office/officeart/2005/8/layout/orgChart1"/>
    <dgm:cxn modelId="{5A7855D3-3F62-48E1-969C-F0C54D414884}" type="presParOf" srcId="{44036984-8AE6-4FFA-993A-60C9264B1A50}" destId="{60D0F1F4-D965-4E9E-B76B-ACEAE5D8F963}" srcOrd="1" destOrd="0" presId="urn:microsoft.com/office/officeart/2005/8/layout/orgChart1"/>
    <dgm:cxn modelId="{C9FA6EC7-7B27-405F-B2C4-CDB5A4A39FD5}" type="presParOf" srcId="{D94B5412-6B98-43A4-8EBA-93E1EF5D667E}" destId="{22C52661-9B39-465F-B717-F26E9FD30CB3}" srcOrd="1" destOrd="0" presId="urn:microsoft.com/office/officeart/2005/8/layout/orgChart1"/>
    <dgm:cxn modelId="{0DE04444-FC18-47BA-BD1C-F916DCE4A773}" type="presParOf" srcId="{22C52661-9B39-465F-B717-F26E9FD30CB3}" destId="{A5B27D41-AC42-4801-A228-8111A20FA1B6}" srcOrd="0" destOrd="0" presId="urn:microsoft.com/office/officeart/2005/8/layout/orgChart1"/>
    <dgm:cxn modelId="{9C8F8B45-9C9B-4C5A-BD08-563DFBF39FE1}" type="presParOf" srcId="{22C52661-9B39-465F-B717-F26E9FD30CB3}" destId="{3A1A9F47-899C-4F5F-8A9F-D975995269E2}" srcOrd="1" destOrd="0" presId="urn:microsoft.com/office/officeart/2005/8/layout/orgChart1"/>
    <dgm:cxn modelId="{D4D2851C-E5E1-4214-B35C-2C8112CAF233}" type="presParOf" srcId="{3A1A9F47-899C-4F5F-8A9F-D975995269E2}" destId="{EEF896C8-08D2-4820-864A-BAF8C1B5EBF4}" srcOrd="0" destOrd="0" presId="urn:microsoft.com/office/officeart/2005/8/layout/orgChart1"/>
    <dgm:cxn modelId="{5B5422AA-AD55-4749-88B2-174AD8C7F3AC}" type="presParOf" srcId="{EEF896C8-08D2-4820-864A-BAF8C1B5EBF4}" destId="{09CF801F-C360-4928-B0EB-EFE962D296F2}" srcOrd="0" destOrd="0" presId="urn:microsoft.com/office/officeart/2005/8/layout/orgChart1"/>
    <dgm:cxn modelId="{8D271AD8-D87A-4AAE-8F74-BCC6A7CA09C6}" type="presParOf" srcId="{EEF896C8-08D2-4820-864A-BAF8C1B5EBF4}" destId="{AEF4F0CC-86DD-45CB-90C1-F8F998D58DDD}" srcOrd="1" destOrd="0" presId="urn:microsoft.com/office/officeart/2005/8/layout/orgChart1"/>
    <dgm:cxn modelId="{AECAB51B-DA23-48A2-9F36-F6242313763F}" type="presParOf" srcId="{3A1A9F47-899C-4F5F-8A9F-D975995269E2}" destId="{D89F8E2F-A244-4F02-B3A2-F213B6165A22}" srcOrd="1" destOrd="0" presId="urn:microsoft.com/office/officeart/2005/8/layout/orgChart1"/>
    <dgm:cxn modelId="{C1A17608-1368-4FD5-B79D-967FEE7A9CA7}" type="presParOf" srcId="{D89F8E2F-A244-4F02-B3A2-F213B6165A22}" destId="{D46652AE-061F-45FB-8714-66C1F1469E47}" srcOrd="0" destOrd="0" presId="urn:microsoft.com/office/officeart/2005/8/layout/orgChart1"/>
    <dgm:cxn modelId="{A380DE25-A9DD-4E41-87F1-0B282F457223}" type="presParOf" srcId="{D89F8E2F-A244-4F02-B3A2-F213B6165A22}" destId="{5F4522E8-EE49-418F-9DCA-AF6D8BDC2EAD}" srcOrd="1" destOrd="0" presId="urn:microsoft.com/office/officeart/2005/8/layout/orgChart1"/>
    <dgm:cxn modelId="{783B1A00-93EB-481A-A69F-16885F00787E}" type="presParOf" srcId="{5F4522E8-EE49-418F-9DCA-AF6D8BDC2EAD}" destId="{EA0FC2BD-26A9-4CBD-AEE4-3BB1360351D3}" srcOrd="0" destOrd="0" presId="urn:microsoft.com/office/officeart/2005/8/layout/orgChart1"/>
    <dgm:cxn modelId="{C4C09C6A-C3D2-4898-8F49-9608BB9180F1}" type="presParOf" srcId="{EA0FC2BD-26A9-4CBD-AEE4-3BB1360351D3}" destId="{00ABB78E-9518-43D8-A39E-6524BFA7A779}" srcOrd="0" destOrd="0" presId="urn:microsoft.com/office/officeart/2005/8/layout/orgChart1"/>
    <dgm:cxn modelId="{69ADDB44-1157-4446-979C-67DC706EB418}" type="presParOf" srcId="{EA0FC2BD-26A9-4CBD-AEE4-3BB1360351D3}" destId="{621E3A4C-E048-4B2C-A7F0-503D9E85954E}" srcOrd="1" destOrd="0" presId="urn:microsoft.com/office/officeart/2005/8/layout/orgChart1"/>
    <dgm:cxn modelId="{CC31A313-629F-42E4-978F-467B36505572}" type="presParOf" srcId="{5F4522E8-EE49-418F-9DCA-AF6D8BDC2EAD}" destId="{D3031624-10CE-4382-AA13-20047C75F605}" srcOrd="1" destOrd="0" presId="urn:microsoft.com/office/officeart/2005/8/layout/orgChart1"/>
    <dgm:cxn modelId="{B0C4F71A-8D0D-4CB5-AAAA-D82E60FCF242}" type="presParOf" srcId="{5F4522E8-EE49-418F-9DCA-AF6D8BDC2EAD}" destId="{DF05D7D4-9B98-4F6F-A87F-8CC82AAD4978}" srcOrd="2" destOrd="0" presId="urn:microsoft.com/office/officeart/2005/8/layout/orgChart1"/>
    <dgm:cxn modelId="{F22EA1D3-ECED-4D4E-9AE7-7A673E3CBDAD}" type="presParOf" srcId="{3A1A9F47-899C-4F5F-8A9F-D975995269E2}" destId="{A25EC80D-EC24-4A2A-B454-3D159AA7C70C}" srcOrd="2" destOrd="0" presId="urn:microsoft.com/office/officeart/2005/8/layout/orgChart1"/>
    <dgm:cxn modelId="{CC26C345-5C86-4971-9630-0E2874CC2DA5}" type="presParOf" srcId="{22C52661-9B39-465F-B717-F26E9FD30CB3}" destId="{B43F79EA-6F08-4FF6-BED0-57DB7501A7EC}" srcOrd="2" destOrd="0" presId="urn:microsoft.com/office/officeart/2005/8/layout/orgChart1"/>
    <dgm:cxn modelId="{B5CA9869-2E4B-48C6-B944-CF5D28296DAB}" type="presParOf" srcId="{22C52661-9B39-465F-B717-F26E9FD30CB3}" destId="{3CD63AAD-51A5-4E61-AFEF-8591E904B449}" srcOrd="3" destOrd="0" presId="urn:microsoft.com/office/officeart/2005/8/layout/orgChart1"/>
    <dgm:cxn modelId="{3D115EC4-9CEA-4565-B0AA-04F8A224344C}" type="presParOf" srcId="{3CD63AAD-51A5-4E61-AFEF-8591E904B449}" destId="{B2E181F2-B5B6-4987-84F9-E0FD79D781C2}" srcOrd="0" destOrd="0" presId="urn:microsoft.com/office/officeart/2005/8/layout/orgChart1"/>
    <dgm:cxn modelId="{155C8C1D-E7A3-4949-BB67-AEE3053092B5}" type="presParOf" srcId="{B2E181F2-B5B6-4987-84F9-E0FD79D781C2}" destId="{DEDF66F3-660E-422E-B570-9DEB02DB7599}" srcOrd="0" destOrd="0" presId="urn:microsoft.com/office/officeart/2005/8/layout/orgChart1"/>
    <dgm:cxn modelId="{D8636D15-5191-4F76-8A2F-FD7312826A68}" type="presParOf" srcId="{B2E181F2-B5B6-4987-84F9-E0FD79D781C2}" destId="{57F8E486-3730-4D75-B89E-D0DB9101D0E8}" srcOrd="1" destOrd="0" presId="urn:microsoft.com/office/officeart/2005/8/layout/orgChart1"/>
    <dgm:cxn modelId="{7ED7CB86-8A7C-474B-8AB9-CD26E5C5FE37}" type="presParOf" srcId="{3CD63AAD-51A5-4E61-AFEF-8591E904B449}" destId="{C457E591-0CB4-4008-A165-76AC76D8DEAE}" srcOrd="1" destOrd="0" presId="urn:microsoft.com/office/officeart/2005/8/layout/orgChart1"/>
    <dgm:cxn modelId="{791D90FF-A327-4EA1-9D26-C5BD833FB168}" type="presParOf" srcId="{C457E591-0CB4-4008-A165-76AC76D8DEAE}" destId="{7EAE4A14-87E3-4488-84B6-141D4CEDCD75}" srcOrd="0" destOrd="0" presId="urn:microsoft.com/office/officeart/2005/8/layout/orgChart1"/>
    <dgm:cxn modelId="{042BDC55-7E45-4533-8363-15139E41CE4C}" type="presParOf" srcId="{C457E591-0CB4-4008-A165-76AC76D8DEAE}" destId="{6172894F-B711-4D6A-86B5-DD1098E638ED}" srcOrd="1" destOrd="0" presId="urn:microsoft.com/office/officeart/2005/8/layout/orgChart1"/>
    <dgm:cxn modelId="{485D8BA5-6B19-48A1-A7A6-C8540CF38604}" type="presParOf" srcId="{6172894F-B711-4D6A-86B5-DD1098E638ED}" destId="{B03444A2-2A29-495D-89F6-4873B102C3AD}" srcOrd="0" destOrd="0" presId="urn:microsoft.com/office/officeart/2005/8/layout/orgChart1"/>
    <dgm:cxn modelId="{49043359-34EC-4FCE-AEA2-970769756D65}" type="presParOf" srcId="{B03444A2-2A29-495D-89F6-4873B102C3AD}" destId="{2ACC8F5B-9F8F-4588-A66B-BB4FFF3A0FBE}" srcOrd="0" destOrd="0" presId="urn:microsoft.com/office/officeart/2005/8/layout/orgChart1"/>
    <dgm:cxn modelId="{87CD9802-007F-4E83-B3F1-112F583347DA}" type="presParOf" srcId="{B03444A2-2A29-495D-89F6-4873B102C3AD}" destId="{6194C5AE-DF9C-461A-9E6B-2F5F6C6E83A5}" srcOrd="1" destOrd="0" presId="urn:microsoft.com/office/officeart/2005/8/layout/orgChart1"/>
    <dgm:cxn modelId="{FAD8C37D-9D43-4CC3-BF8E-58B6285C90A8}" type="presParOf" srcId="{6172894F-B711-4D6A-86B5-DD1098E638ED}" destId="{C932C397-E280-4455-93DA-46B40090B7C4}" srcOrd="1" destOrd="0" presId="urn:microsoft.com/office/officeart/2005/8/layout/orgChart1"/>
    <dgm:cxn modelId="{F65E9C63-81C3-4771-BE4A-8A3117183FCD}" type="presParOf" srcId="{6172894F-B711-4D6A-86B5-DD1098E638ED}" destId="{2F47552F-BFE5-40F2-8D62-C8B963EF4740}" srcOrd="2" destOrd="0" presId="urn:microsoft.com/office/officeart/2005/8/layout/orgChart1"/>
    <dgm:cxn modelId="{00E5B601-6A70-46B9-A510-33E057F94BB4}" type="presParOf" srcId="{3CD63AAD-51A5-4E61-AFEF-8591E904B449}" destId="{7A1A77F0-C837-4751-9449-D5827BA1E34E}" srcOrd="2" destOrd="0" presId="urn:microsoft.com/office/officeart/2005/8/layout/orgChart1"/>
    <dgm:cxn modelId="{F4758E98-12A3-4F98-9470-272F89EE5645}" type="presParOf" srcId="{22C52661-9B39-465F-B717-F26E9FD30CB3}" destId="{2F7E782B-341B-43E3-A356-400852BE3E71}" srcOrd="4" destOrd="0" presId="urn:microsoft.com/office/officeart/2005/8/layout/orgChart1"/>
    <dgm:cxn modelId="{E5DE3743-FCF6-433A-9473-BD85F8FBF869}" type="presParOf" srcId="{22C52661-9B39-465F-B717-F26E9FD30CB3}" destId="{28BFBD2B-23D1-497B-AE7F-869C6CFAB704}" srcOrd="5" destOrd="0" presId="urn:microsoft.com/office/officeart/2005/8/layout/orgChart1"/>
    <dgm:cxn modelId="{44C4B790-F658-4C11-9202-92FFA931660F}" type="presParOf" srcId="{28BFBD2B-23D1-497B-AE7F-869C6CFAB704}" destId="{C90A4D33-F58D-4B7A-8384-A63B15C076A6}" srcOrd="0" destOrd="0" presId="urn:microsoft.com/office/officeart/2005/8/layout/orgChart1"/>
    <dgm:cxn modelId="{A2657D00-A49E-48CD-AD8D-6E68D254DBC0}" type="presParOf" srcId="{C90A4D33-F58D-4B7A-8384-A63B15C076A6}" destId="{19AECAB4-4CEC-41B0-BBF0-71FB5E3858C3}" srcOrd="0" destOrd="0" presId="urn:microsoft.com/office/officeart/2005/8/layout/orgChart1"/>
    <dgm:cxn modelId="{6D2623A3-2A3A-4201-84D9-077851D27D09}" type="presParOf" srcId="{C90A4D33-F58D-4B7A-8384-A63B15C076A6}" destId="{B359C792-696E-46F5-9A24-732242BC6C19}" srcOrd="1" destOrd="0" presId="urn:microsoft.com/office/officeart/2005/8/layout/orgChart1"/>
    <dgm:cxn modelId="{3E86708C-B98E-4BD3-BB4E-2C910F490CF2}" type="presParOf" srcId="{28BFBD2B-23D1-497B-AE7F-869C6CFAB704}" destId="{1699CE4A-21A9-408E-B95D-81EA8F13EC45}" srcOrd="1" destOrd="0" presId="urn:microsoft.com/office/officeart/2005/8/layout/orgChart1"/>
    <dgm:cxn modelId="{DB0DA58D-36B8-4E30-91BC-3FB617CB4E7A}" type="presParOf" srcId="{1699CE4A-21A9-408E-B95D-81EA8F13EC45}" destId="{9CB703D6-5EB8-43CE-921C-94E536EA797E}" srcOrd="0" destOrd="0" presId="urn:microsoft.com/office/officeart/2005/8/layout/orgChart1"/>
    <dgm:cxn modelId="{F0AC75C8-A749-48A7-83CF-51A7E518EAEA}" type="presParOf" srcId="{1699CE4A-21A9-408E-B95D-81EA8F13EC45}" destId="{C36A7659-FD62-4F8B-8D27-92000E0A7428}" srcOrd="1" destOrd="0" presId="urn:microsoft.com/office/officeart/2005/8/layout/orgChart1"/>
    <dgm:cxn modelId="{225FD7B9-B47B-4127-BB3C-314E8FE3DF29}" type="presParOf" srcId="{C36A7659-FD62-4F8B-8D27-92000E0A7428}" destId="{073CABCC-52B6-4CD0-A4DD-5E842ED36776}" srcOrd="0" destOrd="0" presId="urn:microsoft.com/office/officeart/2005/8/layout/orgChart1"/>
    <dgm:cxn modelId="{990F3F90-6AC9-4005-8030-C8D9FEAC308D}" type="presParOf" srcId="{073CABCC-52B6-4CD0-A4DD-5E842ED36776}" destId="{7A2A914A-D0FC-41A6-8749-286DB1A2C3D0}" srcOrd="0" destOrd="0" presId="urn:microsoft.com/office/officeart/2005/8/layout/orgChart1"/>
    <dgm:cxn modelId="{F62AD548-86EF-4A2A-BAB6-B51FE9BC1E66}" type="presParOf" srcId="{073CABCC-52B6-4CD0-A4DD-5E842ED36776}" destId="{78F9D1CF-57CE-4DCB-8899-E4083898DB2F}" srcOrd="1" destOrd="0" presId="urn:microsoft.com/office/officeart/2005/8/layout/orgChart1"/>
    <dgm:cxn modelId="{28C988D9-5F9D-4CA1-993E-765AADBA1943}" type="presParOf" srcId="{C36A7659-FD62-4F8B-8D27-92000E0A7428}" destId="{12725C72-9D00-4317-82C2-1ADE854A8ECC}" srcOrd="1" destOrd="0" presId="urn:microsoft.com/office/officeart/2005/8/layout/orgChart1"/>
    <dgm:cxn modelId="{1912712A-27BF-4777-924A-80D985EA2954}" type="presParOf" srcId="{C36A7659-FD62-4F8B-8D27-92000E0A7428}" destId="{13833EE8-DC8D-4943-9A96-43C565F6382A}" srcOrd="2" destOrd="0" presId="urn:microsoft.com/office/officeart/2005/8/layout/orgChart1"/>
    <dgm:cxn modelId="{7BF6B41E-2903-422C-9920-0F3858821C70}" type="presParOf" srcId="{28BFBD2B-23D1-497B-AE7F-869C6CFAB704}" destId="{9F9E9A8C-4FAE-4897-BA7E-CE3E3E201E5F}" srcOrd="2" destOrd="0" presId="urn:microsoft.com/office/officeart/2005/8/layout/orgChart1"/>
    <dgm:cxn modelId="{3184B519-6251-42B3-9322-3D2421FC4FB2}" type="presParOf" srcId="{D94B5412-6B98-43A4-8EBA-93E1EF5D667E}" destId="{98087ABE-78F3-4B1F-B7E9-1D76B48F74F9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4926-8121-44FA-A69C-0B14BFAA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0C39-406C-4FD1-8F90-2C1F63F09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2184-49E8-45E9-A8F1-D49E8D252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0CF48-C2B0-4355-81D8-AEAB1FA6F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://x-food.ru/uploads/posts/1201280690_molekula_belka__sostav_pishh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nkozlov.ru/upload/images_m/0607/0607121244180_m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pcy;&amp;ocy; &amp;zcy;&amp;acy;&amp;pcy;&amp;rcy;&amp;ocy;&amp;scy;&amp;ucy; &amp;khcy;&amp;icy;&amp;mcy;&amp;icy;&amp;yacy; &amp;fcy;&amp;ocy;&amp;ncy;&amp;y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57950"/>
          </a:xfrm>
          <a:prstGeom prst="rect">
            <a:avLst/>
          </a:prstGeom>
          <a:noFill/>
        </p:spPr>
      </p:pic>
      <p:pic>
        <p:nvPicPr>
          <p:cNvPr id="4" name="Рисунок 3" descr="C:\Users\admin\AppData\Local\Microsoft\Windows\Temporary Internet Files\Content.Word\20180112_185332.jpg"/>
          <p:cNvPicPr/>
          <p:nvPr/>
        </p:nvPicPr>
        <p:blipFill>
          <a:blip r:embed="rId3" cstate="print">
            <a:lum bright="10000" contrast="40000"/>
          </a:blip>
          <a:srcRect l="9326" t="9957" r="24391" b="-2181"/>
          <a:stretch>
            <a:fillRect/>
          </a:stretch>
        </p:blipFill>
        <p:spPr bwMode="auto">
          <a:xfrm rot="5400000">
            <a:off x="0" y="609600"/>
            <a:ext cx="46482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43400" y="1143000"/>
            <a:ext cx="4343400" cy="23496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Нуралина Толкын </a:t>
            </a:r>
            <a:r>
              <a:rPr lang="kk-KZ" b="1" dirty="0" smtClean="0">
                <a:solidFill>
                  <a:srgbClr val="7030A0"/>
                </a:solidFill>
              </a:rPr>
              <a:t>Дархановна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Образование: Высшее</a:t>
            </a:r>
            <a:endParaRPr lang="kk-KZ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Учитель “химии и биологии”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Категория: І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Пед.стаж: 23 года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г.Астана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Школа- гимназия №22</a:t>
            </a:r>
          </a:p>
          <a:p>
            <a:endParaRPr lang="ru-RU" dirty="0"/>
          </a:p>
        </p:txBody>
      </p:sp>
      <p:pic>
        <p:nvPicPr>
          <p:cNvPr id="7" name="Picture 6" descr="&amp;Kcy;&amp;acy;&amp;rcy;&amp;tcy;&amp;icy;&amp;ncy;&amp;kcy;&amp;icy; &amp;pcy;&amp;ocy; &amp;zcy;&amp;acy;&amp;pcy;&amp;rcy;&amp;ocy;&amp;scy;&amp;ucy; &amp;ucy;&amp;chcy;&amp;iecy;&amp;ncy;&amp;icy;&amp;kcy;&amp;icy;&amp;kcy;&amp;acy;&amp;rcy;&amp;tcy;&amp;icy;&amp;ncy;&amp;kcy;&amp;i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344944"/>
            <a:ext cx="1905000" cy="1895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8062" y="1000108"/>
          <a:ext cx="8135938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41" name="Picture 17" descr="C:\Documents and Settings\LARISA\Мои документы\Мои рисунки\18-2008-07-23-1418255768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709618"/>
            <a:ext cx="3429000" cy="210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Documents and Settings\LARISA\Мои документы\Мои рисунки\Haferflocken-JUPITERIMAGES-06913745-113723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7338" y="214313"/>
            <a:ext cx="12366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C:\Documents and Settings\LARISA\Мои документы\Мои рисунки\1195632556_280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25" y="785813"/>
            <a:ext cx="11334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05032" y="0"/>
            <a:ext cx="692926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Классификация углеводов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1_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12613" b="69695"/>
          <a:stretch>
            <a:fillRect/>
          </a:stretch>
        </p:blipFill>
        <p:spPr>
          <a:xfrm>
            <a:off x="246008" y="152400"/>
            <a:ext cx="8745592" cy="6477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28600"/>
            <a:ext cx="7696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kk-KZ" b="1" dirty="0" smtClean="0">
              <a:solidFill>
                <a:srgbClr val="0000CC"/>
              </a:solidFill>
            </a:endParaRPr>
          </a:p>
          <a:p>
            <a:r>
              <a:rPr lang="kk-KZ" b="1" dirty="0" smtClean="0">
                <a:solidFill>
                  <a:srgbClr val="0000CC"/>
                </a:solidFill>
              </a:rPr>
              <a:t>    </a:t>
            </a:r>
            <a:r>
              <a:rPr lang="kk-KZ" sz="2800" b="1" dirty="0" smtClean="0">
                <a:solidFill>
                  <a:srgbClr val="0000CC"/>
                </a:solidFill>
              </a:rPr>
              <a:t>Характеристика моносахаридов.</a:t>
            </a:r>
            <a:endParaRPr lang="ru-RU" sz="28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    Состав и строение моносахаридов.</a:t>
            </a:r>
            <a:endParaRPr lang="ru-RU" sz="28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457200"/>
            <a:ext cx="4191000" cy="1524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00FF"/>
                </a:solidFill>
              </a:rPr>
              <a:t>ГЛЮКОЗА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chemeClr val="hlink"/>
                </a:solidFill>
              </a:rPr>
              <a:t>С</a:t>
            </a:r>
            <a:r>
              <a:rPr lang="ru-RU" baseline="-25000" dirty="0" smtClean="0">
                <a:solidFill>
                  <a:schemeClr val="hlink"/>
                </a:solidFill>
              </a:rPr>
              <a:t>6</a:t>
            </a:r>
            <a:r>
              <a:rPr lang="ru-RU" dirty="0" smtClean="0">
                <a:solidFill>
                  <a:schemeClr val="hlink"/>
                </a:solidFill>
              </a:rPr>
              <a:t>Н</a:t>
            </a:r>
            <a:r>
              <a:rPr lang="ru-RU" baseline="-25000" dirty="0" smtClean="0">
                <a:solidFill>
                  <a:schemeClr val="hlink"/>
                </a:solidFill>
              </a:rPr>
              <a:t>12</a:t>
            </a:r>
            <a:r>
              <a:rPr lang="ru-RU" dirty="0" smtClean="0">
                <a:solidFill>
                  <a:schemeClr val="hlink"/>
                </a:solidFill>
              </a:rPr>
              <a:t>О</a:t>
            </a:r>
            <a:r>
              <a:rPr lang="ru-RU" baseline="-25000" dirty="0" smtClean="0">
                <a:solidFill>
                  <a:schemeClr val="hlink"/>
                </a:solidFill>
              </a:rPr>
              <a:t>6</a:t>
            </a:r>
          </a:p>
        </p:txBody>
      </p:sp>
      <p:pic>
        <p:nvPicPr>
          <p:cNvPr id="15363" name="Picture 4" descr="42-1520037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590800"/>
            <a:ext cx="4114800" cy="2830513"/>
          </a:xfrm>
          <a:noFill/>
        </p:spPr>
      </p:pic>
      <p:pic>
        <p:nvPicPr>
          <p:cNvPr id="15364" name="Picture 5" descr="5927865f3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94100"/>
            <a:ext cx="42926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r1_55"/>
          <p:cNvPicPr>
            <a:picLocks noChangeAspect="1" noChangeArrowheads="1"/>
          </p:cNvPicPr>
          <p:nvPr/>
        </p:nvPicPr>
        <p:blipFill>
          <a:blip r:embed="rId4"/>
          <a:srcRect t="3786" r="80180" b="86249"/>
          <a:stretch>
            <a:fillRect/>
          </a:stretch>
        </p:blipFill>
        <p:spPr bwMode="auto">
          <a:xfrm>
            <a:off x="533400" y="430530"/>
            <a:ext cx="3505200" cy="28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" y="381000"/>
            <a:ext cx="52562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В растительном мире широко распространена 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фруктоза</a:t>
            </a:r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 или фруктовый (плодовый) сахар. 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Фруктоза</a:t>
            </a:r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 содержится в сладких плодах, меде. 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23555" name="Picture 6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5641"/>
            <a:ext cx="3182937" cy="271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Фрукто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5260864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Мёд"/>
          <p:cNvPicPr>
            <a:picLocks noChangeAspect="1" noChangeArrowheads="1"/>
          </p:cNvPicPr>
          <p:nvPr/>
        </p:nvPicPr>
        <p:blipFill>
          <a:blip r:embed="rId4"/>
          <a:srcRect l="6224" t="11131" b="6808"/>
          <a:stretch>
            <a:fillRect/>
          </a:stretch>
        </p:blipFill>
        <p:spPr bwMode="auto">
          <a:xfrm>
            <a:off x="5724524" y="3068638"/>
            <a:ext cx="27336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381000"/>
            <a:ext cx="2971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САХАРОЗА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chemeClr val="hlink"/>
                </a:solidFill>
              </a:rPr>
              <a:t>С</a:t>
            </a:r>
            <a:r>
              <a:rPr lang="en-US" baseline="-25000" dirty="0" smtClean="0">
                <a:solidFill>
                  <a:schemeClr val="hlink"/>
                </a:solidFill>
              </a:rPr>
              <a:t>12</a:t>
            </a:r>
            <a:r>
              <a:rPr lang="ru-RU" dirty="0" smtClean="0">
                <a:solidFill>
                  <a:schemeClr val="hlink"/>
                </a:solidFill>
              </a:rPr>
              <a:t>Н</a:t>
            </a:r>
            <a:r>
              <a:rPr lang="en-US" baseline="-25000" dirty="0" smtClean="0">
                <a:solidFill>
                  <a:schemeClr val="hlink"/>
                </a:solidFill>
              </a:rPr>
              <a:t>2</a:t>
            </a:r>
            <a:r>
              <a:rPr lang="ru-RU" baseline="-25000" dirty="0" smtClean="0">
                <a:solidFill>
                  <a:schemeClr val="hlink"/>
                </a:solidFill>
              </a:rPr>
              <a:t>2</a:t>
            </a:r>
            <a:r>
              <a:rPr lang="ru-RU" dirty="0" smtClean="0">
                <a:solidFill>
                  <a:schemeClr val="hlink"/>
                </a:solidFill>
              </a:rPr>
              <a:t>О</a:t>
            </a:r>
            <a:r>
              <a:rPr lang="en-US" baseline="-25000" dirty="0" smtClean="0">
                <a:solidFill>
                  <a:schemeClr val="hlink"/>
                </a:solidFill>
              </a:rPr>
              <a:t>11</a:t>
            </a:r>
            <a:endParaRPr lang="ru-RU" baseline="-25000" dirty="0" smtClean="0">
              <a:solidFill>
                <a:schemeClr val="hlink"/>
              </a:solidFill>
            </a:endParaRPr>
          </a:p>
        </p:txBody>
      </p:sp>
      <p:pic>
        <p:nvPicPr>
          <p:cNvPr id="20483" name="Picture 4" descr="0011-011-Maltoz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28600"/>
            <a:ext cx="5791200" cy="3047999"/>
          </a:xfrm>
          <a:noFill/>
        </p:spPr>
      </p:pic>
      <p:pic>
        <p:nvPicPr>
          <p:cNvPr id="20484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667000"/>
            <a:ext cx="2706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76600"/>
            <a:ext cx="2819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12646057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419600"/>
            <a:ext cx="35814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2233612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ru-RU" smtClean="0">
                <a:solidFill>
                  <a:srgbClr val="660033"/>
                </a:solidFill>
                <a:latin typeface="Arial" pitchFamily="34" charset="0"/>
              </a:rPr>
              <a:t>Рибоза</a:t>
            </a:r>
          </a:p>
        </p:txBody>
      </p:sp>
      <p:pic>
        <p:nvPicPr>
          <p:cNvPr id="21507" name="Picture 4" descr="риб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30972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276600" y="260350"/>
            <a:ext cx="586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Входит в состав РНК, аденозина, нуклеотидов и других биологических важных веществ. Открыта в 1905 году.</a:t>
            </a:r>
          </a:p>
        </p:txBody>
      </p:sp>
      <p:sp>
        <p:nvSpPr>
          <p:cNvPr id="54277" name="Rectangle 2"/>
          <p:cNvSpPr>
            <a:spLocks/>
          </p:cNvSpPr>
          <p:nvPr/>
        </p:nvSpPr>
        <p:spPr bwMode="auto">
          <a:xfrm>
            <a:off x="250825" y="5157788"/>
            <a:ext cx="386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>
                <a:solidFill>
                  <a:srgbClr val="660033"/>
                </a:solidFill>
              </a:rPr>
              <a:t>Дезоксирибоза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4284663" y="4941888"/>
            <a:ext cx="4676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Входит в состав ДНК, вместе</a:t>
            </a:r>
          </a:p>
          <a:p>
            <a:r>
              <a:rPr lang="ru-RU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с азотистым основанием </a:t>
            </a:r>
          </a:p>
          <a:p>
            <a:r>
              <a:rPr lang="ru-RU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и остатком фосфорной кислоты</a:t>
            </a:r>
          </a:p>
          <a:p>
            <a:r>
              <a:rPr lang="ru-RU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образуя  — нуклеотид.</a:t>
            </a:r>
          </a:p>
        </p:txBody>
      </p:sp>
      <p:pic>
        <p:nvPicPr>
          <p:cNvPr id="18437" name="Picture 5" descr="дезоксириб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060575"/>
            <a:ext cx="2736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611188" y="4005263"/>
            <a:ext cx="2728912" cy="6429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Arial" pitchFamily="34" charset="0"/>
              </a:rPr>
              <a:t>Рибоза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43438" y="4076700"/>
            <a:ext cx="3571875" cy="6429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Arial" pitchFamily="34" charset="0"/>
              </a:rPr>
              <a:t>Дезоксирибоза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184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6705600" cy="508000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CC"/>
                    </a:gs>
                    <a:gs pos="50000">
                      <a:schemeClr val="tx2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ru-RU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CC"/>
                    </a:gs>
                    <a:gs pos="50000">
                      <a:schemeClr val="tx2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Качественные реакции </a:t>
            </a:r>
            <a:endParaRPr lang="ru-RU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CC"/>
                  </a:gs>
                  <a:gs pos="50000">
                    <a:schemeClr val="tx2"/>
                  </a:gs>
                  <a:gs pos="100000">
                    <a:srgbClr val="0033CC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207375" cy="5689600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endParaRPr lang="ru-RU" sz="1000" dirty="0" smtClean="0"/>
          </a:p>
          <a:p>
            <a:pPr lvl="1" algn="ctr" eaLnBrk="1" hangingPunct="1">
              <a:buFontTx/>
              <a:buNone/>
            </a:pPr>
            <a:r>
              <a:rPr lang="ru-RU" sz="2400" b="1" dirty="0" smtClean="0"/>
              <a:t>Реакция </a:t>
            </a:r>
            <a:r>
              <a:rPr lang="en-US" sz="2400" b="1" dirty="0" smtClean="0"/>
              <a:t>c </a:t>
            </a:r>
            <a:r>
              <a:rPr lang="ru-RU" sz="2400" b="1" dirty="0" err="1" smtClean="0"/>
              <a:t>гидроксидом</a:t>
            </a:r>
            <a:r>
              <a:rPr lang="ru-RU" sz="2400" b="1" dirty="0" smtClean="0"/>
              <a:t> меди </a:t>
            </a:r>
            <a:r>
              <a:rPr lang="en-US" sz="2400" b="1" dirty="0" smtClean="0"/>
              <a:t>(II). </a:t>
            </a:r>
            <a:endParaRPr lang="ru-RU" sz="2400" b="1" dirty="0" smtClean="0"/>
          </a:p>
        </p:txBody>
      </p:sp>
      <p:pic>
        <p:nvPicPr>
          <p:cNvPr id="20494" name="Picture 14" descr="Изображение 01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36542" t="16724" r="52567" b="70277"/>
          <a:stretch>
            <a:fillRect/>
          </a:stretch>
        </p:blipFill>
        <p:spPr bwMode="auto">
          <a:xfrm>
            <a:off x="228600" y="1828800"/>
            <a:ext cx="3962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Изображение 01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60660" t="16724" r="27991" b="70277"/>
          <a:stretch>
            <a:fillRect/>
          </a:stretch>
        </p:blipFill>
        <p:spPr bwMode="auto">
          <a:xfrm>
            <a:off x="5105400" y="1828800"/>
            <a:ext cx="35814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28600" y="5486400"/>
            <a:ext cx="866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Признак реакции – изменение цвета осадка с </a:t>
            </a:r>
          </a:p>
          <a:p>
            <a:pPr algn="ctr"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голубого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на </a:t>
            </a: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кирпично-красный.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477000" y="236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4267200" y="2819400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501" grpId="0"/>
      <p:bldP spid="205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508000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CC"/>
                    </a:gs>
                    <a:gs pos="50000">
                      <a:schemeClr val="tx2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                                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04800" y="908050"/>
            <a:ext cx="8839200" cy="5689600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sz="2400" b="1" smtClean="0"/>
              <a:t>Реакция серебряного зеркала</a:t>
            </a:r>
          </a:p>
        </p:txBody>
      </p:sp>
      <p:pic>
        <p:nvPicPr>
          <p:cNvPr id="60433" name="Picture 17" descr="Изображение 015"/>
          <p:cNvPicPr>
            <a:picLocks noChangeAspect="1" noChangeArrowheads="1"/>
          </p:cNvPicPr>
          <p:nvPr/>
        </p:nvPicPr>
        <p:blipFill>
          <a:blip r:embed="rId2"/>
          <a:srcRect l="25793" t="54161" r="54861" b="17905"/>
          <a:stretch>
            <a:fillRect/>
          </a:stretch>
        </p:blipFill>
        <p:spPr bwMode="auto">
          <a:xfrm>
            <a:off x="838200" y="2209800"/>
            <a:ext cx="2987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18" descr="Изображение 015"/>
          <p:cNvPicPr>
            <a:picLocks noChangeAspect="1" noChangeArrowheads="1"/>
          </p:cNvPicPr>
          <p:nvPr/>
        </p:nvPicPr>
        <p:blipFill>
          <a:blip r:embed="rId2"/>
          <a:srcRect l="47629" t="53210" r="33365" b="17905"/>
          <a:stretch>
            <a:fillRect/>
          </a:stretch>
        </p:blipFill>
        <p:spPr bwMode="auto">
          <a:xfrm>
            <a:off x="5105400" y="22098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1828800" y="14478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(Получение аммиачного раствора оксида серебра)</a:t>
            </a: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4787900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762000" y="594201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Признак реакции – образование серебра на стенках колбы или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выпадение чёрно-бурого осадка.</a:t>
            </a:r>
            <a:endParaRPr lang="ru-RU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4038600" y="3505200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38" grpId="0"/>
      <p:bldP spid="60441" grpId="0"/>
      <p:bldP spid="604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914400" y="2209800"/>
          <a:ext cx="7772400" cy="3402976"/>
        </p:xfrm>
        <a:graphic>
          <a:graphicData uri="http://schemas.openxmlformats.org/drawingml/2006/table">
            <a:tbl>
              <a:tblPr/>
              <a:tblGrid>
                <a:gridCol w="1942569"/>
                <a:gridCol w="1943277"/>
                <a:gridCol w="1943277"/>
                <a:gridCol w="1943277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Моносахарид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Растворимость в воде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r>
                        <a:rPr lang="kk-KZ" sz="2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вкус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r>
                        <a:rPr lang="kk-KZ" sz="20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Глюкоза</a:t>
                      </a:r>
                      <a:endParaRPr lang="kk-KZ" sz="20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r>
                        <a:rPr lang="kk-KZ" sz="20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Фруктоза</a:t>
                      </a:r>
                      <a:endParaRPr lang="kk-KZ" sz="20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r>
                        <a:rPr lang="kk-KZ" sz="20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Рибоза</a:t>
                      </a:r>
                      <a:endParaRPr lang="kk-KZ" sz="20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r>
                        <a:rPr lang="kk-KZ" sz="2000" b="1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Сахароза</a:t>
                      </a:r>
                      <a:endParaRPr lang="kk-KZ" sz="20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80"/>
                        </a:spcAft>
                      </a:pPr>
                      <a:endParaRPr lang="kk-KZ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99" marR="39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3048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Физические </a:t>
            </a:r>
            <a:r>
              <a:rPr kumimoji="0" lang="kk-KZ" sz="32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войства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моносахаридов.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Охарактеризовать физические свойства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моносахарида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362200"/>
            <a:ext cx="701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Девиз урока: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37B1A"/>
                </a:solidFill>
              </a:rPr>
              <a:t>«</a:t>
            </a:r>
            <a:r>
              <a:rPr lang="ru-RU" sz="2400" b="1" i="1" dirty="0" smtClean="0">
                <a:solidFill>
                  <a:srgbClr val="037B1A"/>
                </a:solidFill>
              </a:rPr>
              <a:t>Скажи мне, я забываю.</a:t>
            </a:r>
          </a:p>
          <a:p>
            <a:pPr algn="ctr"/>
            <a:endParaRPr lang="ru-RU" sz="2400" dirty="0" smtClean="0">
              <a:solidFill>
                <a:srgbClr val="037B1A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37B1A"/>
                </a:solidFill>
              </a:rPr>
              <a:t>Покажи мне, я могу запомнить.</a:t>
            </a:r>
          </a:p>
          <a:p>
            <a:pPr algn="ctr"/>
            <a:endParaRPr lang="ru-RU" sz="2400" dirty="0" smtClean="0">
              <a:solidFill>
                <a:srgbClr val="037B1A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37B1A"/>
                </a:solidFill>
              </a:rPr>
              <a:t>Позволь мне сделать это,</a:t>
            </a:r>
          </a:p>
          <a:p>
            <a:pPr algn="ctr"/>
            <a:endParaRPr lang="ru-RU" sz="2400" dirty="0" smtClean="0">
              <a:solidFill>
                <a:srgbClr val="037B1A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37B1A"/>
                </a:solidFill>
              </a:rPr>
              <a:t>и это станет моим навсегда</a:t>
            </a:r>
            <a:r>
              <a:rPr lang="ru-RU" sz="2400" b="1" dirty="0" smtClean="0">
                <a:solidFill>
                  <a:srgbClr val="037B1A"/>
                </a:solidFill>
              </a:rPr>
              <a:t>»</a:t>
            </a:r>
            <a:r>
              <a:rPr lang="ru-RU" sz="2400" dirty="0" smtClean="0">
                <a:solidFill>
                  <a:srgbClr val="037B1A"/>
                </a:solidFill>
              </a:rPr>
              <a:t>.</a:t>
            </a:r>
            <a:endParaRPr lang="ru-RU" sz="2400" dirty="0">
              <a:solidFill>
                <a:srgbClr val="037B1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lvl="0" algn="ctr"/>
            <a:r>
              <a:rPr lang="kk-KZ" dirty="0" smtClean="0">
                <a:solidFill>
                  <a:srgbClr val="037B1A"/>
                </a:solidFill>
              </a:rPr>
              <a:t>Нахождение в природе </a:t>
            </a:r>
            <a:r>
              <a:rPr lang="kk-KZ" dirty="0" smtClean="0">
                <a:solidFill>
                  <a:schemeClr val="accent2"/>
                </a:solidFill>
              </a:rPr>
              <a:t>и</a:t>
            </a:r>
            <a:r>
              <a:rPr lang="kk-KZ" dirty="0" smtClean="0">
                <a:solidFill>
                  <a:srgbClr val="037B1A"/>
                </a:solidFill>
              </a:rPr>
              <a:t> </a:t>
            </a:r>
            <a:r>
              <a:rPr lang="kk-KZ" dirty="0" smtClean="0">
                <a:solidFill>
                  <a:srgbClr val="0000CC"/>
                </a:solidFill>
              </a:rPr>
              <a:t>получение моносахаридов</a:t>
            </a:r>
            <a:r>
              <a:rPr lang="ru-RU" dirty="0" smtClean="0">
                <a:solidFill>
                  <a:srgbClr val="037B1A"/>
                </a:solidFill>
              </a:rPr>
              <a:t/>
            </a:r>
            <a:br>
              <a:rPr lang="ru-RU" dirty="0" smtClean="0">
                <a:solidFill>
                  <a:srgbClr val="037B1A"/>
                </a:solidFill>
              </a:rPr>
            </a:br>
            <a:endParaRPr lang="ru-RU" dirty="0">
              <a:solidFill>
                <a:srgbClr val="037B1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33600"/>
            <a:ext cx="6324600" cy="39353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19700" y="908050"/>
            <a:ext cx="37449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Углеводы составляют основную массу органического вещества нашей планеты.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Ежегодно растения Земли с помощью фотосинтеза создают около 200 миллиардов тонн органического вещества (90% -водоросли                и  10% - растения).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№1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Напишите уравнение реакции фотосинтеза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7638"/>
            <a:ext cx="46640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7831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5175" cy="14319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Фотосинтез</a:t>
            </a: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63CB05"/>
                </a:solidFill>
              </a:rPr>
              <a:t>важнейший процесс, протекающий в природе. Происходит под действием солнечной энергии и хлорофилла в растениях.</a:t>
            </a:r>
            <a:endParaRPr lang="ru-RU" sz="2800" dirty="0">
              <a:solidFill>
                <a:srgbClr val="63CB0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286000"/>
            <a:ext cx="7924800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                                               </a:t>
            </a:r>
            <a:r>
              <a:rPr lang="en-US" dirty="0" err="1" smtClean="0">
                <a:solidFill>
                  <a:srgbClr val="0000FF"/>
                </a:solidFill>
              </a:rPr>
              <a:t>hy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6СО</a:t>
            </a:r>
            <a:r>
              <a:rPr lang="ru-RU" sz="2800" b="1" baseline="-25000" dirty="0" smtClean="0">
                <a:solidFill>
                  <a:srgbClr val="0000FF"/>
                </a:solidFill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</a:rPr>
              <a:t> + 6Н</a:t>
            </a:r>
            <a:r>
              <a:rPr lang="ru-RU" sz="2800" b="1" baseline="-25000" dirty="0" smtClean="0">
                <a:solidFill>
                  <a:srgbClr val="0000FF"/>
                </a:solidFill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</a:rPr>
              <a:t>О= С</a:t>
            </a:r>
            <a:r>
              <a:rPr lang="ru-RU" sz="2800" b="1" baseline="-25000" dirty="0" smtClean="0">
                <a:solidFill>
                  <a:srgbClr val="0000FF"/>
                </a:solidFill>
              </a:rPr>
              <a:t>6</a:t>
            </a:r>
            <a:r>
              <a:rPr lang="ru-RU" sz="2800" b="1" dirty="0" smtClean="0">
                <a:solidFill>
                  <a:srgbClr val="0000FF"/>
                </a:solidFill>
              </a:rPr>
              <a:t>Н</a:t>
            </a:r>
            <a:r>
              <a:rPr lang="ru-RU" sz="2800" b="1" baseline="-25000" dirty="0" smtClean="0">
                <a:solidFill>
                  <a:srgbClr val="0000FF"/>
                </a:solidFill>
              </a:rPr>
              <a:t>12</a:t>
            </a:r>
            <a:r>
              <a:rPr lang="ru-RU" sz="2800" b="1" dirty="0" smtClean="0">
                <a:solidFill>
                  <a:srgbClr val="0000FF"/>
                </a:solidFill>
              </a:rPr>
              <a:t>О</a:t>
            </a:r>
            <a:r>
              <a:rPr lang="ru-RU" sz="2800" b="1" baseline="-25000" dirty="0" smtClean="0">
                <a:solidFill>
                  <a:srgbClr val="0000FF"/>
                </a:solidFill>
              </a:rPr>
              <a:t>6</a:t>
            </a:r>
            <a:r>
              <a:rPr lang="ru-RU" sz="2800" b="1" dirty="0" smtClean="0">
                <a:solidFill>
                  <a:srgbClr val="0000FF"/>
                </a:solidFill>
              </a:rPr>
              <a:t> + 6О</a:t>
            </a:r>
            <a:r>
              <a:rPr lang="ru-RU" sz="2800" b="1" baseline="-25000" dirty="0" smtClean="0">
                <a:solidFill>
                  <a:srgbClr val="0000FF"/>
                </a:solidFill>
              </a:rPr>
              <a:t>2 </a:t>
            </a:r>
            <a:r>
              <a:rPr lang="ru-RU" sz="2800" dirty="0" smtClean="0">
                <a:solidFill>
                  <a:srgbClr val="0000FF"/>
                </a:solidFill>
              </a:rPr>
              <a:t>+ 17,6 кДж</a:t>
            </a:r>
            <a:endParaRPr lang="en-US" sz="2800" b="1" baseline="-25000" dirty="0" smtClean="0">
              <a:solidFill>
                <a:srgbClr val="0000FF"/>
              </a:solidFill>
            </a:endParaRPr>
          </a:p>
          <a:p>
            <a:r>
              <a:rPr lang="en-US" sz="4000" b="1" baseline="-25000" dirty="0" smtClean="0">
                <a:solidFill>
                  <a:srgbClr val="0000FF"/>
                </a:solidFill>
              </a:rPr>
              <a:t>                              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kk-KZ" b="1" baseline="-25000" dirty="0" smtClean="0">
                <a:solidFill>
                  <a:srgbClr val="0000FF"/>
                </a:solidFill>
              </a:rPr>
              <a:t>хлорофилл</a:t>
            </a:r>
            <a:endParaRPr lang="en-US" b="1" baseline="-25000" dirty="0" smtClean="0">
              <a:solidFill>
                <a:srgbClr val="0000FF"/>
              </a:solidFill>
            </a:endParaRPr>
          </a:p>
          <a:p>
            <a:r>
              <a:rPr lang="en-US" sz="4000" b="1" baseline="-25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rgbClr val="0000FF"/>
                </a:solidFill>
              </a:rPr>
              <a:t> 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624071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37B1A"/>
                </a:solidFill>
              </a:rPr>
              <a:t>Какие функции выполняют углеводы в живых организмах?</a:t>
            </a:r>
            <a:endParaRPr lang="kk-KZ" dirty="0" smtClean="0">
              <a:solidFill>
                <a:srgbClr val="037B1A"/>
              </a:solidFill>
            </a:endParaRPr>
          </a:p>
          <a:p>
            <a:pPr lvl="0">
              <a:buNone/>
            </a:pPr>
            <a:endParaRPr lang="ru-RU" dirty="0" smtClean="0"/>
          </a:p>
          <a:p>
            <a:pPr lvl="0" algn="ctr"/>
            <a:r>
              <a:rPr lang="ru-RU" dirty="0" smtClean="0">
                <a:solidFill>
                  <a:srgbClr val="0000CC"/>
                </a:solidFill>
              </a:rPr>
              <a:t>Заполнить таблицу: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kk-KZ" u="sng" dirty="0" smtClean="0">
                <a:solidFill>
                  <a:srgbClr val="037B1A"/>
                </a:solidFill>
              </a:rPr>
              <a:t>Б</a:t>
            </a:r>
            <a:r>
              <a:rPr lang="ru-RU" u="sng" dirty="0" err="1" smtClean="0">
                <a:solidFill>
                  <a:srgbClr val="037B1A"/>
                </a:solidFill>
              </a:rPr>
              <a:t>ио</a:t>
            </a:r>
            <a:r>
              <a:rPr lang="ru-RU" u="sng" dirty="0" err="1" smtClean="0">
                <a:solidFill>
                  <a:srgbClr val="0000CC"/>
                </a:solidFill>
              </a:rPr>
              <a:t>логическая</a:t>
            </a:r>
            <a:r>
              <a:rPr lang="ru-RU" u="sng" dirty="0" smtClean="0">
                <a:solidFill>
                  <a:srgbClr val="0000CC"/>
                </a:solidFill>
              </a:rPr>
              <a:t> роль в живых организмах.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66800" y="3505200"/>
          <a:ext cx="6553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803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Углеводы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Биологическая роль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5768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00CC"/>
                          </a:solidFill>
                        </a:rPr>
                        <a:t>Глюкоза</a:t>
                      </a:r>
                      <a:endParaRPr lang="ru-RU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768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00CC"/>
                          </a:solidFill>
                        </a:rPr>
                        <a:t>Фруктоза</a:t>
                      </a:r>
                      <a:endParaRPr lang="ru-RU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768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00CC"/>
                          </a:solidFill>
                        </a:rPr>
                        <a:t>Сахароза</a:t>
                      </a:r>
                      <a:endParaRPr lang="ru-RU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768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00CC"/>
                          </a:solidFill>
                        </a:rPr>
                        <a:t>Рибоза</a:t>
                      </a:r>
                      <a:endParaRPr lang="ru-RU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Функции углеводов:</a:t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chemeClr val="accent2"/>
                </a:solidFill>
              </a:rPr>
              <a:t> 1. Строительная</a:t>
            </a:r>
          </a:p>
        </p:txBody>
      </p:sp>
      <p:pic>
        <p:nvPicPr>
          <p:cNvPr id="7171" name="Picture 4" descr="o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191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grib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29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-1278046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599" y="381000"/>
            <a:ext cx="3108787" cy="25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asekom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1" y="5105400"/>
            <a:ext cx="2971800" cy="167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Функции углеводов:</a:t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chemeClr val="accent2"/>
                </a:solidFill>
              </a:rPr>
              <a:t>2. Энергетическая</a:t>
            </a:r>
            <a:r>
              <a:rPr lang="ru-RU" sz="4000" smtClean="0"/>
              <a:t> 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2133600"/>
            <a:ext cx="4114800" cy="762000"/>
          </a:xfrm>
        </p:spPr>
        <p:txBody>
          <a:bodyPr/>
          <a:lstStyle/>
          <a:p>
            <a:pPr eaLnBrk="1" hangingPunct="1"/>
            <a:r>
              <a:rPr lang="ru-RU" b="1" smtClean="0"/>
              <a:t>1 грамм – 17,6 кДж</a:t>
            </a:r>
          </a:p>
        </p:txBody>
      </p:sp>
      <p:pic>
        <p:nvPicPr>
          <p:cNvPr id="9220" name="Picture 6" descr="5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572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38635942_marmela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572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228600"/>
            <a:ext cx="7499350" cy="71784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  <a:effectLst/>
              </a:rPr>
              <a:t>Применение </a:t>
            </a:r>
            <a:r>
              <a:rPr lang="ru-RU" dirty="0" smtClean="0">
                <a:solidFill>
                  <a:srgbClr val="0000CC"/>
                </a:solidFill>
                <a:effectLst/>
              </a:rPr>
              <a:t>углеводов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accent2"/>
                </a:solidFill>
              </a:rPr>
              <a:t>Содержание углеводов </a:t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>на 100 г. продуктов</a:t>
            </a:r>
            <a:r>
              <a:rPr lang="ru-RU" sz="4000" dirty="0" smtClean="0"/>
              <a:t>	 </a:t>
            </a:r>
          </a:p>
        </p:txBody>
      </p:sp>
      <p:graphicFrame>
        <p:nvGraphicFramePr>
          <p:cNvPr id="12618" name="Group 330"/>
          <p:cNvGraphicFramePr>
            <a:graphicFrameLocks noGrp="1"/>
          </p:cNvGraphicFramePr>
          <p:nvPr>
            <p:ph idx="1"/>
          </p:nvPr>
        </p:nvGraphicFramePr>
        <p:xfrm>
          <a:off x="381000" y="1676402"/>
          <a:ext cx="8229600" cy="4532380"/>
        </p:xfrm>
        <a:graphic>
          <a:graphicData uri="http://schemas.openxmlformats.org/drawingml/2006/table">
            <a:tbl>
              <a:tblPr/>
              <a:tblGrid>
                <a:gridCol w="1370013"/>
                <a:gridCol w="1449387"/>
                <a:gridCol w="1293813"/>
                <a:gridCol w="1371600"/>
                <a:gridCol w="1373187"/>
                <a:gridCol w="1371600"/>
              </a:tblGrid>
              <a:tr h="863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-746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Капуста белокочанная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Картофель 	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Свекла  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Яблоки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Виноград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Глюкоза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Фруктоза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Сахароза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Гемицеллюлоза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Клетчатка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Крахмал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Пектин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ШКАЛА СЛАДОСТИ</a:t>
            </a:r>
          </a:p>
        </p:txBody>
      </p:sp>
      <p:graphicFrame>
        <p:nvGraphicFramePr>
          <p:cNvPr id="9268" name="Group 5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62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Фруктоза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Сахароза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Глюкоза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Глицерин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Мальтоза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Лактоза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accent2"/>
                </a:solidFill>
              </a:rPr>
              <a:t>Домашнее задание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3124200" y="4191000"/>
            <a:ext cx="3429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Практическое </a:t>
            </a:r>
          </a:p>
          <a:p>
            <a:pPr algn="ctr"/>
            <a:r>
              <a:rPr lang="ru-RU" sz="2400" b="1"/>
              <a:t>значение</a:t>
            </a:r>
          </a:p>
          <a:p>
            <a:pPr algn="ctr"/>
            <a:r>
              <a:rPr lang="ru-RU" sz="2400" b="1"/>
              <a:t> углеводов</a:t>
            </a:r>
          </a:p>
        </p:txBody>
      </p:sp>
      <p:sp>
        <p:nvSpPr>
          <p:cNvPr id="26628" name="AutoShape 7"/>
          <p:cNvSpPr>
            <a:spLocks noChangeArrowheads="1"/>
          </p:cNvSpPr>
          <p:nvPr/>
        </p:nvSpPr>
        <p:spPr bwMode="auto">
          <a:xfrm rot="5400000">
            <a:off x="4343400" y="59436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8"/>
          <p:cNvSpPr>
            <a:spLocks noChangeArrowheads="1"/>
          </p:cNvSpPr>
          <p:nvPr/>
        </p:nvSpPr>
        <p:spPr bwMode="auto">
          <a:xfrm rot="10800000">
            <a:off x="2057400" y="46482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9"/>
          <p:cNvSpPr>
            <a:spLocks noChangeArrowheads="1"/>
          </p:cNvSpPr>
          <p:nvPr/>
        </p:nvSpPr>
        <p:spPr bwMode="auto">
          <a:xfrm>
            <a:off x="6705600" y="45720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utoShape 10"/>
          <p:cNvSpPr>
            <a:spLocks noChangeArrowheads="1"/>
          </p:cNvSpPr>
          <p:nvPr/>
        </p:nvSpPr>
        <p:spPr bwMode="auto">
          <a:xfrm rot="-5400000">
            <a:off x="4267200" y="32004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11"/>
          <p:cNvSpPr>
            <a:spLocks noChangeArrowheads="1"/>
          </p:cNvSpPr>
          <p:nvPr/>
        </p:nvSpPr>
        <p:spPr bwMode="auto">
          <a:xfrm rot="3998666">
            <a:off x="5943600" y="58674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AutoShape 12"/>
          <p:cNvSpPr>
            <a:spLocks noChangeArrowheads="1"/>
          </p:cNvSpPr>
          <p:nvPr/>
        </p:nvSpPr>
        <p:spPr bwMode="auto">
          <a:xfrm rot="6993067">
            <a:off x="2971800" y="58674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3"/>
          <p:cNvSpPr>
            <a:spLocks noChangeArrowheads="1"/>
          </p:cNvSpPr>
          <p:nvPr/>
        </p:nvSpPr>
        <p:spPr bwMode="auto">
          <a:xfrm rot="-8430025">
            <a:off x="2971800" y="32766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4"/>
          <p:cNvSpPr>
            <a:spLocks noChangeArrowheads="1"/>
          </p:cNvSpPr>
          <p:nvPr/>
        </p:nvSpPr>
        <p:spPr bwMode="auto">
          <a:xfrm rot="-3334081">
            <a:off x="5562600" y="32004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>
                <a:cs typeface="Arial" pitchFamily="34" charset="0"/>
              </a:rPr>
              <a:t>Творческое задание: заполните схему</a:t>
            </a: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62200" y="304800"/>
            <a:ext cx="4419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здоровья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добра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радости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аккуратности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вежливости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старания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терпения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воспитанности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уважения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интереса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трудолюбия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37B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единства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37B1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307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/>
      <p:bldP spid="30721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09672"/>
          </a:xfrm>
        </p:spPr>
        <p:txBody>
          <a:bodyPr/>
          <a:lstStyle/>
          <a:p>
            <a:pPr>
              <a:buNone/>
            </a:pPr>
            <a:r>
              <a:rPr lang="kk-KZ" b="1" i="1" dirty="0" smtClean="0">
                <a:solidFill>
                  <a:srgbClr val="0000CC"/>
                </a:solidFill>
              </a:rPr>
              <a:t>Я знаю...</a:t>
            </a:r>
          </a:p>
          <a:p>
            <a:pPr>
              <a:buNone/>
            </a:pPr>
            <a:endParaRPr lang="kk-KZ" b="1" i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kk-KZ" b="1" i="1" dirty="0" smtClean="0">
                <a:solidFill>
                  <a:srgbClr val="0000CC"/>
                </a:solidFill>
              </a:rPr>
              <a:t>Я узнал...</a:t>
            </a:r>
          </a:p>
          <a:p>
            <a:pPr>
              <a:buNone/>
            </a:pPr>
            <a:endParaRPr lang="kk-KZ" b="1" i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kk-KZ" b="1" i="1" dirty="0" smtClean="0">
                <a:solidFill>
                  <a:srgbClr val="0000CC"/>
                </a:solidFill>
              </a:rPr>
              <a:t>Я хотел бы узнать...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37B1A"/>
                </a:solidFill>
              </a:rPr>
              <a:t>Рефлексия</a:t>
            </a:r>
            <a:endParaRPr lang="ru-RU" dirty="0">
              <a:solidFill>
                <a:srgbClr val="037B1A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5" y="404664"/>
            <a:ext cx="4429337" cy="3100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82" y="3501008"/>
            <a:ext cx="4337596" cy="31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3599050"/>
            <a:ext cx="4328807" cy="3030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1000"/>
            <a:ext cx="4061460" cy="2971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927" y="1497859"/>
            <a:ext cx="5962121" cy="37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064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ÐÐ°ÑÑÐ¸Ð½ÐºÐ¸ Ð¿Ð¾ Ð·Ð°Ð¿ÑÐ¾ÑÑ ÑÐ°Ð±Ð»Ð¾Ð½ Ð´Ð»Ñ Ð¿ÑÐµÐ·ÐµÐ½ÑÐ°ÑÐ¸Ð¸ ÑÐ¸Ð¼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ÐÐ°ÑÑÐ¸Ð½ÐºÐ¸ Ð¿Ð¾ Ð·Ð°Ð¿ÑÐ¾ÑÑ ÑÐ°Ð±Ð»Ð¾Ð½ Ð´Ð»Ñ Ð¿ÑÐµÐ·ÐµÐ½ÑÐ°ÑÐ¸Ð¸ ÑÐ¸Ð¼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ÐÐ°ÑÑÐ¸Ð½ÐºÐ¸ Ð¿Ð¾ Ð·Ð°Ð¿ÑÐ¾ÑÑ ÑÐ°Ð±Ð»Ð¾Ð½ Ð´Ð»Ñ Ð¿ÑÐµÐ·ÐµÐ½ÑÐ°ÑÐ¸Ð¸ ÑÐ¸Ð¼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8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scontent-ams3-1.cdninstagram.com/vp/a985a37a6317f2e58da2b9693fb24d15/5C45F316/t51.2885-15/e35/41984913_339990746560741_2123145833924887848_n.jpg?ig_cache_key=MTg4MTMxMDg3MDYzODc3OTUxNg%3D%3D.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9750" y="1123950"/>
            <a:ext cx="61198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/>
          </a:p>
        </p:txBody>
      </p:sp>
      <p:pic>
        <p:nvPicPr>
          <p:cNvPr id="3076" name="Picture 8" descr="http://images.google.com/images?q=tbn:1OR2fucZZwcjhM:x-food.ru/uploads/posts/1201280690_molekula_belka__sostav_pishh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177376"/>
            <a:ext cx="2079891" cy="16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http://images.google.com/images?q=tbn:9YdCRl3L5p0NlM:nkozlov.ru/upload/images_m/0607/0607121244180_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557678"/>
            <a:ext cx="3276600" cy="230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 l="13499" t="19012" r="9784" b="7408"/>
          <a:stretch>
            <a:fillRect/>
          </a:stretch>
        </p:blipFill>
        <p:spPr bwMode="auto">
          <a:xfrm>
            <a:off x="5410200" y="1295401"/>
            <a:ext cx="3733800" cy="3525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67818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037B1A"/>
                </a:solidFill>
                <a:effectLst/>
              </a:rPr>
              <a:t>ПРОСТЫЕ УГЛЕВОДЫ.</a:t>
            </a:r>
            <a:br>
              <a:rPr lang="ru-RU" dirty="0" smtClean="0">
                <a:ln/>
                <a:solidFill>
                  <a:srgbClr val="037B1A"/>
                </a:solidFill>
                <a:effectLst/>
              </a:rPr>
            </a:br>
            <a:r>
              <a:rPr lang="ru-RU" dirty="0" smtClean="0">
                <a:ln/>
                <a:solidFill>
                  <a:srgbClr val="C00000"/>
                </a:solidFill>
                <a:effectLst/>
              </a:rPr>
              <a:t>Моносахариды</a:t>
            </a:r>
            <a:endParaRPr lang="ru-RU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 l="3986" t="6456" r="6419" b="4492"/>
          <a:stretch>
            <a:fillRect/>
          </a:stretch>
        </p:blipFill>
        <p:spPr bwMode="auto">
          <a:xfrm>
            <a:off x="0" y="1447800"/>
            <a:ext cx="3512534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procellulitis.info/content/article_image_kQQXJ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419600"/>
            <a:ext cx="383759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Цель урока</a:t>
            </a:r>
            <a:r>
              <a:rPr lang="kk-KZ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4343400"/>
            <a:ext cx="8229600" cy="1981200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Оборудование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таблицы, кристаллы глюкозы, CuSO</a:t>
            </a:r>
            <a:r>
              <a:rPr lang="ru-RU" b="1" baseline="-25000" dirty="0" smtClean="0">
                <a:solidFill>
                  <a:srgbClr val="7030A0"/>
                </a:solidFill>
              </a:rPr>
              <a:t>4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NaOH</a:t>
            </a:r>
            <a:r>
              <a:rPr lang="ru-RU" b="1" dirty="0" smtClean="0">
                <a:solidFill>
                  <a:srgbClr val="7030A0"/>
                </a:solidFill>
              </a:rPr>
              <a:t>, демонстрационные образы (фруктовые соки и мед), химическая посуда, спиртовка, мультимедиа.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Методы обучения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кооперативное обучение, беседа, рассказ, объяснение.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Тип урока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интегрированный урок по химии и биологии.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09600" y="1219200"/>
            <a:ext cx="8229600" cy="3276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Дать общее понятие об углеводах, как о полифункциональных органических соединениях. Рассмотреть классификацию, строение, свойства, значение и применение этих соединений.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Познакомить учащихся с особенностями строения углеводов на примере моносахаридов, их свойствами и значениями;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Продолжить развивать умение выявлять связь между составом, строением молекул углеводов и их свойствами и функциями;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использовать полученные знания для доказательства материального единства живой и неживой природы;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научного мировоззрения.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Структура урока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1. </a:t>
            </a:r>
            <a:r>
              <a:rPr lang="kk-KZ" b="1" dirty="0" smtClean="0">
                <a:solidFill>
                  <a:srgbClr val="7030A0"/>
                </a:solidFill>
              </a:rPr>
              <a:t>Историческая справка. Определение, формула.</a:t>
            </a:r>
          </a:p>
          <a:p>
            <a:pPr>
              <a:buNone/>
            </a:pPr>
            <a:endParaRPr lang="kk-KZ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kk-KZ" b="1" dirty="0" smtClean="0">
                <a:solidFill>
                  <a:srgbClr val="7030A0"/>
                </a:solidFill>
              </a:rPr>
              <a:t>  Углеводы. Классификация углеводов.</a:t>
            </a:r>
          </a:p>
          <a:p>
            <a:pPr>
              <a:buNone/>
            </a:pPr>
            <a:r>
              <a:rPr lang="kk-KZ" sz="800" b="1" dirty="0" smtClean="0">
                <a:solidFill>
                  <a:srgbClr val="7030A0"/>
                </a:solidFill>
              </a:rPr>
              <a:t>               </a:t>
            </a:r>
            <a:r>
              <a:rPr lang="kk-KZ" b="1" dirty="0" smtClean="0">
                <a:solidFill>
                  <a:srgbClr val="7030A0"/>
                </a:solidFill>
              </a:rPr>
              <a:t>Характеристика моносахаридов.</a:t>
            </a:r>
          </a:p>
          <a:p>
            <a:pPr>
              <a:buNone/>
            </a:pPr>
            <a:r>
              <a:rPr lang="kk-KZ" sz="800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2.Физические свойства моносахаридов.</a:t>
            </a:r>
          </a:p>
          <a:p>
            <a:pPr>
              <a:buNone/>
            </a:pPr>
            <a:endParaRPr lang="kk-KZ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3.Химические свойства моносахаридов.</a:t>
            </a:r>
          </a:p>
          <a:p>
            <a:pPr>
              <a:buNone/>
            </a:pPr>
            <a:endParaRPr lang="kk-KZ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4.Биологическая роль.</a:t>
            </a:r>
          </a:p>
          <a:p>
            <a:pPr>
              <a:buNone/>
            </a:pPr>
            <a:endParaRPr lang="kk-KZ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7030A0"/>
                </a:solidFill>
              </a:rPr>
              <a:t>5. Применение углеводов.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6. Закрепление.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7. Итог урока.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8. Домашнее задание.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kk-KZ" b="1" dirty="0" smtClean="0">
                <a:solidFill>
                  <a:srgbClr val="037B1A"/>
                </a:solidFill>
              </a:rPr>
              <a:t>Историческая справка. Углевод в природе, формула.</a:t>
            </a:r>
          </a:p>
          <a:p>
            <a:pPr>
              <a:buNone/>
            </a:pPr>
            <a:endParaRPr lang="kk-KZ" b="1" dirty="0" smtClean="0">
              <a:solidFill>
                <a:srgbClr val="037B1A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rgbClr val="037B1A"/>
                </a:solidFill>
              </a:rPr>
              <a:t>  Углеводы. Классификация углеводов.</a:t>
            </a:r>
          </a:p>
          <a:p>
            <a:pPr>
              <a:buNone/>
            </a:pPr>
            <a:r>
              <a:rPr lang="ru-RU" b="1" dirty="0" smtClean="0">
                <a:solidFill>
                  <a:srgbClr val="037B1A"/>
                </a:solidFill>
              </a:rPr>
              <a:t>  Содержание углеводов в клетке и их классификация</a:t>
            </a:r>
            <a:endParaRPr lang="ru-RU" dirty="0" smtClean="0">
              <a:solidFill>
                <a:srgbClr val="037B1A"/>
              </a:solidFill>
            </a:endParaRPr>
          </a:p>
          <a:p>
            <a:pPr>
              <a:buNone/>
            </a:pPr>
            <a:endParaRPr lang="kk-KZ" b="1" dirty="0" smtClean="0">
              <a:solidFill>
                <a:srgbClr val="037B1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kk-KZ" sz="2600" b="1" dirty="0" smtClean="0">
                <a:solidFill>
                  <a:srgbClr val="037B1A"/>
                </a:solidFill>
              </a:rPr>
              <a:t> Характеристика моносахаридов.</a:t>
            </a:r>
            <a:endParaRPr lang="ru-RU" sz="2600" dirty="0" smtClean="0">
              <a:solidFill>
                <a:srgbClr val="037B1A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37B1A"/>
                </a:solidFill>
              </a:rPr>
              <a:t>    Состав и строение моносахаридов.</a:t>
            </a:r>
            <a:endParaRPr lang="ru-RU" sz="2600" dirty="0" smtClean="0">
              <a:solidFill>
                <a:srgbClr val="037B1A"/>
              </a:solidFill>
            </a:endParaRPr>
          </a:p>
          <a:p>
            <a:pPr>
              <a:buNone/>
            </a:pPr>
            <a:endParaRPr lang="kk-KZ" b="1" dirty="0" smtClean="0">
              <a:solidFill>
                <a:srgbClr val="037B1A"/>
              </a:solidFill>
            </a:endParaRPr>
          </a:p>
          <a:p>
            <a:pPr>
              <a:buNone/>
            </a:pPr>
            <a:r>
              <a:rPr lang="kk-KZ" sz="800" b="1" dirty="0" smtClean="0">
                <a:solidFill>
                  <a:srgbClr val="037B1A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kk-KZ" b="1" dirty="0" smtClean="0">
                <a:solidFill>
                  <a:srgbClr val="037B1A"/>
                </a:solidFill>
              </a:rPr>
              <a:t>Физические свойства моносахаридов.</a:t>
            </a:r>
          </a:p>
          <a:p>
            <a:pPr>
              <a:buNone/>
            </a:pPr>
            <a:endParaRPr lang="kk-KZ" b="1" dirty="0" smtClean="0">
              <a:solidFill>
                <a:srgbClr val="037B1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kk-KZ" b="1" dirty="0" smtClean="0">
                <a:solidFill>
                  <a:srgbClr val="037B1A"/>
                </a:solidFill>
              </a:rPr>
              <a:t>Химические свойства моносахаридов.</a:t>
            </a:r>
          </a:p>
          <a:p>
            <a:pPr>
              <a:buNone/>
            </a:pPr>
            <a:endParaRPr lang="kk-KZ" b="1" dirty="0" smtClean="0">
              <a:solidFill>
                <a:srgbClr val="037B1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kk-KZ" b="1" dirty="0" smtClean="0">
                <a:solidFill>
                  <a:srgbClr val="037B1A"/>
                </a:solidFill>
              </a:rPr>
              <a:t>Биологическая роль.</a:t>
            </a:r>
          </a:p>
          <a:p>
            <a:pPr>
              <a:buNone/>
            </a:pPr>
            <a:endParaRPr lang="kk-KZ" b="1" dirty="0" smtClean="0">
              <a:solidFill>
                <a:srgbClr val="037B1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kk-KZ" b="1" dirty="0" smtClean="0">
                <a:solidFill>
                  <a:srgbClr val="037B1A"/>
                </a:solidFill>
              </a:rPr>
              <a:t>Применение углеводов.</a:t>
            </a:r>
            <a:endParaRPr lang="ru-RU" b="1" dirty="0">
              <a:solidFill>
                <a:srgbClr val="037B1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7000" y="304800"/>
            <a:ext cx="3962400" cy="838200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План урока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Ð°ÑÑÐ¸Ð½ÐºÐ¸ Ð¿Ð¾ Ð·Ð°Ð¿ÑÐ¾ÑÑ ÑÐ°Ð±Ð»Ð¾Ð½ Ð´Ð»Ñ Ð¿ÑÐµÐ·ÐµÐ½ÑÐ°ÑÐ¸Ð¸ ÑÐ¸Ð¼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Общая формула углеводов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err="1" smtClean="0">
                <a:solidFill>
                  <a:srgbClr val="FFFF00"/>
                </a:solidFill>
              </a:rPr>
              <a:t>C</a:t>
            </a:r>
            <a:r>
              <a:rPr lang="en-US" sz="4400" b="1" baseline="-25000" dirty="0" err="1" smtClean="0">
                <a:solidFill>
                  <a:srgbClr val="FFFF00"/>
                </a:solidFill>
              </a:rPr>
              <a:t>n</a:t>
            </a:r>
            <a:r>
              <a:rPr lang="en-US" sz="4400" b="1" dirty="0" smtClean="0">
                <a:solidFill>
                  <a:srgbClr val="FFFF00"/>
                </a:solidFill>
              </a:rPr>
              <a:t> (H</a:t>
            </a:r>
            <a:r>
              <a:rPr lang="en-US" sz="4400" b="1" baseline="-25000" dirty="0" smtClean="0">
                <a:solidFill>
                  <a:srgbClr val="FFFF00"/>
                </a:solidFill>
              </a:rPr>
              <a:t>2</a:t>
            </a:r>
            <a:r>
              <a:rPr lang="en-US" sz="4400" b="1" dirty="0" smtClean="0">
                <a:solidFill>
                  <a:srgbClr val="FFFF00"/>
                </a:solidFill>
              </a:rPr>
              <a:t>O)</a:t>
            </a:r>
            <a:r>
              <a:rPr lang="en-US" sz="4400" b="1" baseline="-25000" dirty="0" smtClean="0">
                <a:solidFill>
                  <a:srgbClr val="FFFF00"/>
                </a:solidFill>
              </a:rPr>
              <a:t>m</a:t>
            </a:r>
            <a:endParaRPr lang="ru-RU" sz="4400" b="1" baseline="-25000" dirty="0" smtClean="0">
              <a:solidFill>
                <a:srgbClr val="FFFF00"/>
              </a:solidFill>
            </a:endParaRPr>
          </a:p>
          <a:p>
            <a:pPr eaLnBrk="1" hangingPunct="1"/>
            <a:endParaRPr lang="ru-RU" b="1" dirty="0" smtClean="0"/>
          </a:p>
        </p:txBody>
      </p:sp>
      <p:pic>
        <p:nvPicPr>
          <p:cNvPr id="10244" name="Picture 5" descr="r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438400"/>
            <a:ext cx="70866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81000"/>
            <a:ext cx="5143500" cy="1524000"/>
          </a:xfrm>
          <a:solidFill>
            <a:srgbClr val="99FFCC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effectLst/>
              </a:rPr>
              <a:t>1. </a:t>
            </a:r>
            <a:r>
              <a:rPr lang="ru-RU" sz="2400" b="1" dirty="0" smtClean="0">
                <a:solidFill>
                  <a:srgbClr val="0000CC"/>
                </a:solidFill>
              </a:rPr>
              <a:t>Свекловичный сахар в чистом виде был открыт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    лишь в 1747 г. немецким химиком А. </a:t>
            </a:r>
            <a:r>
              <a:rPr lang="ru-RU" sz="2400" b="1" dirty="0" err="1" smtClean="0">
                <a:solidFill>
                  <a:srgbClr val="0000CC"/>
                </a:solidFill>
              </a:rPr>
              <a:t>Маргграфом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00CC"/>
              </a:solidFill>
              <a:effectLst/>
            </a:endParaRPr>
          </a:p>
        </p:txBody>
      </p:sp>
      <p:pic>
        <p:nvPicPr>
          <p:cNvPr id="121864" name="Picture 8" descr="marggra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1412875"/>
            <a:ext cx="3286125" cy="3744913"/>
          </a:xfrm>
          <a:noFill/>
        </p:spPr>
      </p:pic>
      <p:pic>
        <p:nvPicPr>
          <p:cNvPr id="121865" name="Picture 9" descr="Kirchho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412875"/>
            <a:ext cx="2946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 descr="berz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357313"/>
            <a:ext cx="31972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7" name="Picture 11" descr="бутлер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1412875"/>
            <a:ext cx="31765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228600" y="1981200"/>
            <a:ext cx="5072063" cy="90646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F5F5F"/>
              </a:buClr>
              <a:defRPr/>
            </a:pPr>
            <a:r>
              <a:rPr lang="ru-RU" b="1" dirty="0">
                <a:solidFill>
                  <a:srgbClr val="0000CC"/>
                </a:solidFill>
              </a:rPr>
              <a:t>2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В 1811 г. русский химик Кирхгоф впервые получил глюкозу гидролизом крахмала</a:t>
            </a:r>
          </a:p>
          <a:p>
            <a:pPr marL="342900" indent="-34290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228600" y="2971800"/>
            <a:ext cx="5143500" cy="11430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F5F5F"/>
              </a:buClr>
            </a:pPr>
            <a:r>
              <a:rPr lang="ru-RU" b="1" dirty="0">
                <a:solidFill>
                  <a:srgbClr val="0000CC"/>
                </a:solidFill>
              </a:rPr>
              <a:t>3. Впервые правильную эмпирическую формулу глюкозы предложил шведский</a:t>
            </a:r>
            <a:br>
              <a:rPr lang="ru-RU" b="1" dirty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химик Я. </a:t>
            </a:r>
            <a:r>
              <a:rPr lang="ru-RU" b="1" dirty="0" err="1">
                <a:solidFill>
                  <a:srgbClr val="0000CC"/>
                </a:solidFill>
              </a:rPr>
              <a:t>Берцеллиус</a:t>
            </a:r>
            <a:r>
              <a:rPr lang="ru-RU" b="1" dirty="0">
                <a:solidFill>
                  <a:srgbClr val="0000CC"/>
                </a:solidFill>
              </a:rPr>
              <a:t> в 1837 г. С</a:t>
            </a:r>
            <a:r>
              <a:rPr lang="ru-RU" sz="1800" b="1" dirty="0">
                <a:solidFill>
                  <a:srgbClr val="0000CC"/>
                </a:solidFill>
              </a:rPr>
              <a:t>6</a:t>
            </a:r>
            <a:r>
              <a:rPr lang="ru-RU" b="1" dirty="0">
                <a:solidFill>
                  <a:srgbClr val="0000CC"/>
                </a:solidFill>
              </a:rPr>
              <a:t>Н</a:t>
            </a:r>
            <a:r>
              <a:rPr lang="ru-RU" sz="1800" b="1" dirty="0">
                <a:solidFill>
                  <a:srgbClr val="0000CC"/>
                </a:solidFill>
              </a:rPr>
              <a:t>12</a:t>
            </a:r>
            <a:r>
              <a:rPr lang="ru-RU" b="1" dirty="0">
                <a:solidFill>
                  <a:srgbClr val="0000CC"/>
                </a:solidFill>
              </a:rPr>
              <a:t>О</a:t>
            </a:r>
            <a:r>
              <a:rPr lang="ru-RU" sz="1800" b="1" dirty="0">
                <a:solidFill>
                  <a:srgbClr val="0000CC"/>
                </a:solidFill>
              </a:rPr>
              <a:t>6</a:t>
            </a:r>
            <a:r>
              <a:rPr lang="ru-RU" b="1" dirty="0">
                <a:solidFill>
                  <a:srgbClr val="0000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228600" y="4191000"/>
            <a:ext cx="5148263" cy="18573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F5F5F"/>
              </a:buClr>
            </a:pPr>
            <a:r>
              <a:rPr lang="ru-RU" b="1" dirty="0">
                <a:solidFill>
                  <a:srgbClr val="0000CC"/>
                </a:solidFill>
              </a:rPr>
              <a:t>4. Синтез углеводов из </a:t>
            </a:r>
          </a:p>
          <a:p>
            <a:pPr marL="342900" indent="-342900">
              <a:spcBef>
                <a:spcPct val="20000"/>
              </a:spcBef>
              <a:buClr>
                <a:srgbClr val="5F5F5F"/>
              </a:buClr>
            </a:pPr>
            <a:r>
              <a:rPr lang="ru-RU" b="1" dirty="0">
                <a:solidFill>
                  <a:srgbClr val="0000CC"/>
                </a:solidFill>
              </a:rPr>
              <a:t>формальдегида в присутствии </a:t>
            </a:r>
          </a:p>
          <a:p>
            <a:pPr marL="342900" indent="-342900">
              <a:spcBef>
                <a:spcPct val="20000"/>
              </a:spcBef>
              <a:buClr>
                <a:srgbClr val="5F5F5F"/>
              </a:buClr>
            </a:pPr>
            <a:r>
              <a:rPr lang="ru-RU" b="1" dirty="0" err="1">
                <a:solidFill>
                  <a:srgbClr val="0000CC"/>
                </a:solidFill>
              </a:rPr>
              <a:t>Са</a:t>
            </a:r>
            <a:r>
              <a:rPr lang="ru-RU" b="1" dirty="0">
                <a:solidFill>
                  <a:srgbClr val="0000CC"/>
                </a:solidFill>
              </a:rPr>
              <a:t>(ОН)</a:t>
            </a:r>
            <a:r>
              <a:rPr lang="ru-RU" sz="1800" b="1" dirty="0">
                <a:solidFill>
                  <a:srgbClr val="0000CC"/>
                </a:solidFill>
              </a:rPr>
              <a:t>2</a:t>
            </a:r>
            <a:r>
              <a:rPr lang="ru-RU" b="1" dirty="0">
                <a:solidFill>
                  <a:srgbClr val="0000CC"/>
                </a:solidFill>
              </a:rPr>
              <a:t> был произведён</a:t>
            </a:r>
            <a:br>
              <a:rPr lang="ru-RU" b="1" dirty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А.М. Бутлеровым в 1861 г.</a:t>
            </a:r>
            <a:r>
              <a:rPr lang="ru-RU" dirty="0">
                <a:solidFill>
                  <a:srgbClr val="0000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CC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</a:pP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5651500" y="274638"/>
            <a:ext cx="3168650" cy="1143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0000FF"/>
                </a:solidFill>
              </a:rPr>
              <a:t>Историческая справка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8" grpId="0" animBg="1"/>
      <p:bldP spid="121869" grpId="0" animBg="1"/>
      <p:bldP spid="1218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518</TotalTime>
  <Words>619</Words>
  <PresentationFormat>Экран (4:3)</PresentationFormat>
  <Paragraphs>234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Слайд 1</vt:lpstr>
      <vt:lpstr>Слайд 2</vt:lpstr>
      <vt:lpstr>Слайд 3</vt:lpstr>
      <vt:lpstr>ПРОСТЫЕ УГЛЕВОДЫ. Моносахариды</vt:lpstr>
      <vt:lpstr>Цель урока:</vt:lpstr>
      <vt:lpstr>Слайд 6</vt:lpstr>
      <vt:lpstr>План урока</vt:lpstr>
      <vt:lpstr>Общая формула углеводов </vt:lpstr>
      <vt:lpstr>Слайд 9</vt:lpstr>
      <vt:lpstr>Слайд 10</vt:lpstr>
      <vt:lpstr>Слайд 11</vt:lpstr>
      <vt:lpstr>Слайд 12</vt:lpstr>
      <vt:lpstr>ГЛЮКОЗА  С6Н12О6</vt:lpstr>
      <vt:lpstr>Слайд 14</vt:lpstr>
      <vt:lpstr>САХАРОЗА  С12Н22О11</vt:lpstr>
      <vt:lpstr>Рибоза</vt:lpstr>
      <vt:lpstr>Слайд 17</vt:lpstr>
      <vt:lpstr>Слайд 18</vt:lpstr>
      <vt:lpstr>Слайд 19</vt:lpstr>
      <vt:lpstr>Нахождение в природе и получение моносахаридов </vt:lpstr>
      <vt:lpstr>Слайд 21</vt:lpstr>
      <vt:lpstr>Фотосинтез- важнейший процесс, протекающий в природе. Происходит под действием солнечной энергии и хлорофилла в растениях.</vt:lpstr>
      <vt:lpstr>Биологическая роль в живых организмах. </vt:lpstr>
      <vt:lpstr>Функции углеводов:  1. Строительная</vt:lpstr>
      <vt:lpstr>Функции углеводов: 2. Энергетическая </vt:lpstr>
      <vt:lpstr>Применение углеводов</vt:lpstr>
      <vt:lpstr>Содержание углеводов  на 100 г. продуктов  </vt:lpstr>
      <vt:lpstr>ШКАЛА СЛАДОСТИ</vt:lpstr>
      <vt:lpstr>Домашнее задание </vt:lpstr>
      <vt:lpstr>Рефлексия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УГЛЕВОДЫ</dc:title>
  <dc:creator>admin</dc:creator>
  <cp:lastModifiedBy>admin</cp:lastModifiedBy>
  <cp:revision>6</cp:revision>
  <dcterms:created xsi:type="dcterms:W3CDTF">2018-11-17T19:05:25Z</dcterms:created>
  <dcterms:modified xsi:type="dcterms:W3CDTF">2018-12-03T15:30:04Z</dcterms:modified>
</cp:coreProperties>
</file>