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27360120968485507"/>
          <c:y val="0.49600000000000011"/>
          <c:w val="0.17982825917252152"/>
          <c:h val="0.49539784946236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начинки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обе</c:v>
                </c:pt>
                <c:pt idx="1">
                  <c:v>конфеты</c:v>
                </c:pt>
                <c:pt idx="2">
                  <c:v>малина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84.5</c:v>
                </c:pt>
                <c:pt idx="1">
                  <c:v>11.5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3601256739459289"/>
          <c:y val="6.8375879766621517E-2"/>
          <c:w val="0.86398743260541055"/>
          <c:h val="0.763106809101091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Печь пироги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хотят научиться</c:v>
                </c:pt>
                <c:pt idx="1">
                  <c:v>не хотят научиться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хотят научиться</c:v>
                </c:pt>
                <c:pt idx="1">
                  <c:v>не хотят научиться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хотят научиться</c:v>
                </c:pt>
                <c:pt idx="1">
                  <c:v>не хотят научиться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C07E4D-BCBF-4C43-A3ED-DCD747749536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BC0B1D-BA22-492C-8424-909E9FAC0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Процесс приготовления теста в горячей и холодной духовке. Эксперименты с начинкой для пирога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214818"/>
            <a:ext cx="5286412" cy="2214578"/>
          </a:xfrm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Выполнила: </a:t>
            </a:r>
            <a:r>
              <a:rPr lang="ru-RU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Кекало</a:t>
            </a:r>
            <a:r>
              <a:rPr lang="ru-RU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Маргарита,</a:t>
            </a:r>
          </a:p>
          <a:p>
            <a:r>
              <a:rPr lang="ru-RU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ученица 2 б </a:t>
            </a:r>
            <a:r>
              <a:rPr lang="ru-RU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класа</a:t>
            </a:r>
            <a:r>
              <a:rPr lang="ru-RU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ru-RU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«СОШ №64»</a:t>
            </a:r>
          </a:p>
          <a:p>
            <a:r>
              <a:rPr lang="ru-RU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Руководитель: Копытова Н.В.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Благодарю за  внимание!</a:t>
            </a:r>
            <a:endParaRPr lang="ru-RU" dirty="0"/>
          </a:p>
        </p:txBody>
      </p:sp>
      <p:pic>
        <p:nvPicPr>
          <p:cNvPr id="4" name="Рисунок 3" descr="C:\Users\admin\AppData\Local\Microsoft\Windows\INetCache\Content.Word\IMG-20190122-WA0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592935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2. Цель работы:</a:t>
            </a:r>
            <a:endParaRPr lang="ru-RU" dirty="0" smtClean="0"/>
          </a:p>
          <a:p>
            <a:r>
              <a:rPr lang="ru-RU" dirty="0" smtClean="0"/>
              <a:t>Исследовать, когда тесто поднимется  лучше : в разогретой  духовке  или  постепенно нагревающейся. Какие пироги нравятся моим одноклассникам.</a:t>
            </a:r>
          </a:p>
          <a:p>
            <a:r>
              <a:rPr lang="ru-RU" b="1" dirty="0" smtClean="0"/>
              <a:t>3. Задачи исследования:</a:t>
            </a:r>
            <a:endParaRPr lang="ru-RU" dirty="0" smtClean="0"/>
          </a:p>
          <a:p>
            <a:r>
              <a:rPr lang="ru-RU" dirty="0" smtClean="0"/>
              <a:t>1.Поставить тесто  в горячую духовку и испечь его, поставить тесто в  </a:t>
            </a:r>
            <a:r>
              <a:rPr lang="ru-RU" dirty="0" err="1" smtClean="0"/>
              <a:t>в</a:t>
            </a:r>
            <a:r>
              <a:rPr lang="ru-RU" dirty="0" smtClean="0"/>
              <a:t> холодную духовку, разогревать .</a:t>
            </a:r>
          </a:p>
          <a:p>
            <a:r>
              <a:rPr lang="ru-RU" dirty="0" smtClean="0"/>
              <a:t>2. Провести анкетирование в классе.</a:t>
            </a:r>
          </a:p>
          <a:p>
            <a:r>
              <a:rPr lang="ru-RU" dirty="0" smtClean="0"/>
              <a:t>3.Испечь пироги с разной начинкой и выяснить , какие из них  понравятся одноклассникам.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071702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4.Гипотеза исследования:  </a:t>
            </a:r>
            <a:r>
              <a:rPr lang="ru-RU" sz="3200" dirty="0" smtClean="0"/>
              <a:t>пироги испекутся в любой духовке, пирог может стать вкуснее, если немного поэкспериментировать.</a:t>
            </a:r>
          </a:p>
          <a:p>
            <a:endParaRPr lang="ru-RU" dirty="0"/>
          </a:p>
        </p:txBody>
      </p:sp>
      <p:pic>
        <p:nvPicPr>
          <p:cNvPr id="4" name="Рисунок 3" descr="C:\Users\admin\AppData\Local\Microsoft\Windows\INetCache\Content.Word\IMG-20190122-WA0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643182"/>
            <a:ext cx="595503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admin\AppData\Local\Microsoft\Windows\INetCache\Content.Word\IMG-20190122-WA000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00108"/>
            <a:ext cx="3283298" cy="372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6248" y="1714488"/>
            <a:ext cx="40719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Моя  первая гипотеза подтверждена частично, тесто в горячей духовке поднимается быстрее лучше и успело запечься.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admin\AppData\Local\Microsoft\Windows\INetCache\Content.Word\IMG-20190122-WA000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71480"/>
            <a:ext cx="614366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Итак, мы провели анкетирование, где задавали такие вопросы:</a:t>
            </a:r>
          </a:p>
          <a:p>
            <a:r>
              <a:rPr lang="ru-RU" sz="4000" dirty="0" smtClean="0"/>
              <a:t>1.Любите ли пироги?</a:t>
            </a:r>
          </a:p>
          <a:p>
            <a:r>
              <a:rPr lang="ru-RU" sz="4000" dirty="0" smtClean="0"/>
              <a:t>2.Какие пироги любите: сладкие и несладкие?</a:t>
            </a:r>
          </a:p>
          <a:p>
            <a:r>
              <a:rPr lang="ru-RU" sz="4000" dirty="0" smtClean="0"/>
              <a:t>3.Как часто в вашей семье готовят пироги? </a:t>
            </a:r>
          </a:p>
          <a:p>
            <a:r>
              <a:rPr lang="ru-RU" sz="4000" dirty="0" smtClean="0"/>
              <a:t>4.Хочу ли я научиться готовить пироги?</a:t>
            </a:r>
          </a:p>
          <a:p>
            <a:r>
              <a:rPr lang="ru-RU" sz="4000" dirty="0" smtClean="0"/>
              <a:t>5. Какая начинка понравилась больше : с малиной,  конфетами  или обе.</a:t>
            </a:r>
          </a:p>
          <a:p>
            <a:r>
              <a:rPr lang="ru-RU" sz="4000" dirty="0" smtClean="0"/>
              <a:t>        Было опрошено 26 человек, из них 12 девочек и 14 мальчиков.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6143668" cy="3019241"/>
          </a:xfrm>
        </p:spPr>
        <p:txBody>
          <a:bodyPr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Да-26, нет-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Сладкие-17ч.  Несладкие-9 ч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Часто – 8 ч, Редко- 18ч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Да- 22, Нет-4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Обе- 22 чел., малиновая- 1 , конфеты- 3чел.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endParaRPr lang="ru-RU" sz="6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C:\Users\admin\Desktop\школа 64 , 2 б класс\20190118_0958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950928" y="978502"/>
            <a:ext cx="2840389" cy="159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admin\Desktop\школа 64 , 2 б класс\20190118_09584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028347" y="4187231"/>
            <a:ext cx="2813051" cy="158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Desktop\школа 64 , 2 б класс\20190118_0959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4286256"/>
            <a:ext cx="342902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считаю, что моя  вторая гипотеза подтвердилась, так как никто не посчитал, что начинка придуманная мной хуже, чем начинка из рецепта.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2857496"/>
          <a:ext cx="535785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357818" y="3143248"/>
          <a:ext cx="2643206" cy="162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Делаю вывод.</a:t>
            </a:r>
            <a:endParaRPr lang="ru-RU" dirty="0" smtClean="0"/>
          </a:p>
          <a:p>
            <a:r>
              <a:rPr lang="ru-RU" dirty="0" smtClean="0"/>
              <a:t>Моим одноклассникам понравилась моя экспериментальная  начинка.</a:t>
            </a:r>
          </a:p>
          <a:p>
            <a:r>
              <a:rPr lang="ru-RU" dirty="0" smtClean="0"/>
              <a:t>Тесто пропекается  лучше и быстрее в разогретой духовке.</a:t>
            </a:r>
          </a:p>
          <a:p>
            <a:r>
              <a:rPr lang="ru-RU" dirty="0" smtClean="0"/>
              <a:t>Хочу порекомендовать  всем  - учиться печь пироги  с разными начинками.   </a:t>
            </a:r>
          </a:p>
          <a:p>
            <a:r>
              <a:rPr lang="ru-RU" dirty="0" smtClean="0"/>
              <a:t>Не бойтесь экспериментировать,  готовьте, радуйте своих родных и близких вкусными блюдами, даже если вам всего 8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325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Процесс приготовления теста в горячей и холодной духовке. Эксперименты с начинкой для пирога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 приготовления теста в горячей и холодной духовке. Эксперименты с начинкой для пирога</dc:title>
  <dc:creator>admin</dc:creator>
  <cp:lastModifiedBy>admin</cp:lastModifiedBy>
  <cp:revision>6</cp:revision>
  <dcterms:created xsi:type="dcterms:W3CDTF">2019-02-28T15:26:58Z</dcterms:created>
  <dcterms:modified xsi:type="dcterms:W3CDTF">2020-06-19T10:24:29Z</dcterms:modified>
</cp:coreProperties>
</file>