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83" r:id="rId11"/>
    <p:sldId id="265" r:id="rId12"/>
    <p:sldId id="268" r:id="rId13"/>
    <p:sldId id="269" r:id="rId14"/>
    <p:sldId id="271" r:id="rId15"/>
    <p:sldId id="273" r:id="rId16"/>
    <p:sldId id="275" r:id="rId17"/>
    <p:sldId id="277" r:id="rId18"/>
    <p:sldId id="279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844824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Дни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>
                <a:solidFill>
                  <a:srgbClr val="00B0F0"/>
                </a:solidFill>
              </a:rPr>
              <a:t>воинской </a:t>
            </a:r>
            <a:r>
              <a:rPr lang="ru-RU" sz="4800" b="1" dirty="0" smtClean="0">
                <a:solidFill>
                  <a:srgbClr val="00B0F0"/>
                </a:solidFill>
              </a:rPr>
              <a:t>славы </a:t>
            </a:r>
            <a:r>
              <a:rPr lang="ru-RU" sz="4800" b="1" dirty="0" smtClean="0">
                <a:solidFill>
                  <a:srgbClr val="FF0000"/>
                </a:solidFill>
              </a:rPr>
              <a:t>России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Семенюк С.Д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0"/>
            <a:ext cx="68151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1943 год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1853 год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1812 год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1943 год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1941 год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23</a:t>
            </a:r>
            <a:r>
              <a:rPr lang="ru-RU" sz="1400" dirty="0" smtClean="0"/>
              <a:t> </a:t>
            </a:r>
            <a:r>
              <a:rPr lang="ru-RU" sz="1400" b="1" dirty="0" smtClean="0"/>
              <a:t>августа</a:t>
            </a:r>
            <a:r>
              <a:rPr lang="ru-RU" sz="1400" dirty="0" smtClean="0"/>
              <a:t> - День разгрома советскими войсками немецко-фашистских войск в Курской битве</a:t>
            </a:r>
          </a:p>
          <a:p>
            <a:r>
              <a:rPr lang="ru-RU" sz="1400" b="1" dirty="0" smtClean="0"/>
              <a:t>2</a:t>
            </a:r>
            <a:r>
              <a:rPr lang="ru-RU" sz="1400" dirty="0" smtClean="0"/>
              <a:t> </a:t>
            </a:r>
            <a:r>
              <a:rPr lang="ru-RU" sz="1400" b="1" dirty="0" smtClean="0"/>
              <a:t>февраля</a:t>
            </a:r>
            <a:r>
              <a:rPr lang="ru-RU" sz="1400" dirty="0" smtClean="0"/>
              <a:t> - День разгрома советскими войсками немецко-фашистских войск в Сталинградской битве</a:t>
            </a:r>
          </a:p>
          <a:p>
            <a:r>
              <a:rPr lang="ru-RU" sz="1400" b="1" dirty="0" smtClean="0"/>
              <a:t>5</a:t>
            </a:r>
            <a:r>
              <a:rPr lang="ru-RU" sz="1400" dirty="0" smtClean="0"/>
              <a:t> </a:t>
            </a:r>
            <a:r>
              <a:rPr lang="ru-RU" sz="1400" b="1" dirty="0" smtClean="0"/>
              <a:t>декабря</a:t>
            </a:r>
            <a:r>
              <a:rPr lang="ru-RU" sz="1400" dirty="0" smtClean="0"/>
              <a:t> - День начала контрнаступления советских войск против немецко-фашистских войск в битве под Москвой</a:t>
            </a:r>
          </a:p>
          <a:p>
            <a:r>
              <a:rPr lang="ru-RU" sz="1400" b="1" dirty="0" smtClean="0"/>
              <a:t>8</a:t>
            </a:r>
            <a:r>
              <a:rPr lang="ru-RU" sz="1400" dirty="0" smtClean="0"/>
              <a:t> </a:t>
            </a:r>
            <a:r>
              <a:rPr lang="ru-RU" sz="1400" b="1" dirty="0" smtClean="0"/>
              <a:t>сентября</a:t>
            </a:r>
            <a:r>
              <a:rPr lang="ru-RU" sz="1400" dirty="0" smtClean="0"/>
              <a:t> - День Бородинского сражения русской армии под командованием М.И. Кутузова с французской армией</a:t>
            </a:r>
          </a:p>
          <a:p>
            <a:r>
              <a:rPr lang="ru-RU" sz="1400" b="1" dirty="0" smtClean="0"/>
              <a:t>1</a:t>
            </a:r>
            <a:r>
              <a:rPr lang="ru-RU" sz="1400" dirty="0" smtClean="0"/>
              <a:t> </a:t>
            </a:r>
            <a:r>
              <a:rPr lang="ru-RU" sz="1400" b="1" dirty="0" smtClean="0"/>
              <a:t>декабря</a:t>
            </a:r>
            <a:r>
              <a:rPr lang="ru-RU" sz="1400" dirty="0" smtClean="0"/>
              <a:t> - День победы русской эскадры под командованием П.С. Нахимова над турецкой эскадрой у мыса Синоп</a:t>
            </a:r>
          </a:p>
          <a:p>
            <a:endParaRPr lang="ru-RU" sz="1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1835696" y="1772816"/>
            <a:ext cx="30963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1835696" y="2636912"/>
            <a:ext cx="3168352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1835696" y="3429000"/>
            <a:ext cx="30963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835696" y="1772816"/>
            <a:ext cx="3168352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835696" y="3429000"/>
            <a:ext cx="316835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 какой день в России празднуется </a:t>
            </a:r>
            <a:r>
              <a:rPr lang="ru-RU" sz="2800" dirty="0" smtClean="0"/>
              <a:t>день победы русских воинов князя Александра Невского над немецкими рыцарями на Чудском озере (Ледовое побоище, 1242 год)?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3200" dirty="0" smtClean="0"/>
              <a:t>18 апреля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Какое событие произошло 9 августа </a:t>
            </a:r>
            <a:r>
              <a:rPr lang="ru-RU" sz="3200" dirty="0" smtClean="0"/>
              <a:t>1714 года?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День первой в российской истории морской победы русского флота под командованием Петра Первого над шведами у мыса Гангут</a:t>
            </a:r>
          </a:p>
          <a:p>
            <a:pPr algn="ctr"/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Когда в России отмечают день начала контрнаступления советских войск против немецко-фашистских войск в битве под Москвой (1941 год)?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5 декабря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 Когда русские полки во главе с великим князем Дмитрием Донским одержали победу над монголо-татарскими войсками в Куликовской битве ?</a:t>
            </a:r>
          </a:p>
          <a:p>
            <a:endParaRPr lang="ru-RU" sz="2800" dirty="0" smtClean="0"/>
          </a:p>
          <a:p>
            <a:pPr algn="ctr"/>
            <a:r>
              <a:rPr lang="ru-RU" sz="2800" dirty="0" smtClean="0"/>
              <a:t>21 сентября 1380 года</a:t>
            </a:r>
          </a:p>
          <a:p>
            <a:pPr algn="ctr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Когда в России празднуют день победы русской эскадры под командованием Ф.Ф. Ушакова над турецкой эскадрой у мыса </a:t>
            </a:r>
            <a:r>
              <a:rPr lang="ru-RU" dirty="0" err="1" smtClean="0"/>
              <a:t>Тендра</a:t>
            </a:r>
            <a:r>
              <a:rPr lang="ru-RU" dirty="0" smtClean="0"/>
              <a:t> ?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11 сентября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ctr"/>
            <a:r>
              <a:rPr lang="ru-RU" sz="2800" dirty="0" smtClean="0"/>
              <a:t>Какое событие россияне вспоминают 27 января?</a:t>
            </a:r>
          </a:p>
          <a:p>
            <a:pPr marL="514350" indent="-514350" algn="ctr"/>
            <a:endParaRPr lang="ru-RU" sz="2800" dirty="0" smtClean="0"/>
          </a:p>
          <a:p>
            <a:pPr marL="514350" indent="-514350" algn="ctr"/>
            <a:endParaRPr lang="ru-RU" sz="2800" dirty="0" smtClean="0"/>
          </a:p>
          <a:p>
            <a:pPr marL="514350" indent="-514350" algn="ctr"/>
            <a:r>
              <a:rPr lang="ru-RU" sz="2800" dirty="0" smtClean="0"/>
              <a:t>Снятие блокады города Ленинграда (1944 год)</a:t>
            </a:r>
            <a:endParaRPr lang="ru-RU" dirty="0" smtClean="0"/>
          </a:p>
          <a:p>
            <a:pPr marL="514350" indent="-514350"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8 сентября – это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День Бородинского сражения русской армии под командованием М.И. Кутузова с французской армией (1812 год)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Какого числа в России отмечают </a:t>
            </a:r>
            <a:r>
              <a:rPr lang="ru-RU" sz="2800" dirty="0" smtClean="0"/>
              <a:t>день Победы советского народа в Великой Отечественной войне 1941 - 1945 годов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9 мая</a:t>
            </a:r>
          </a:p>
          <a:p>
            <a:pPr algn="ctr"/>
            <a:endParaRPr lang="ru-RU" sz="28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4 ноября в России отмечают…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День народного единства. В честь освобождения Москвы силами народного ополчения под руководством Кузьмы Минина и Дмитрия Пожарского от польских интервентов (1612 год)</a:t>
            </a:r>
          </a:p>
          <a:p>
            <a:pPr algn="ctr"/>
            <a:endParaRPr lang="ru-RU" sz="28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chemeClr val="tx1"/>
                </a:solidFill>
              </a:rPr>
              <a:t>В 1995 г. Федеральным законом Российской Федерации были установлены Дни воинской славы (победные дни) России: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18 апреля</a:t>
            </a:r>
            <a:r>
              <a:rPr lang="ru-RU" sz="1600" dirty="0" smtClean="0"/>
              <a:t> - День победы русских воинов князя Александра Невского над немецкими рыцарями на Чудском озере (Ледовое побоище, 1242 год);</a:t>
            </a:r>
          </a:p>
          <a:p>
            <a:r>
              <a:rPr lang="ru-RU" sz="1600" b="1" dirty="0" smtClean="0"/>
              <a:t>21</a:t>
            </a:r>
            <a:r>
              <a:rPr lang="ru-RU" sz="1600" dirty="0" smtClean="0"/>
              <a:t> </a:t>
            </a:r>
            <a:r>
              <a:rPr lang="ru-RU" sz="1600" b="1" dirty="0" smtClean="0"/>
              <a:t>сентября</a:t>
            </a:r>
            <a:r>
              <a:rPr lang="ru-RU" sz="1600" dirty="0" smtClean="0"/>
              <a:t> - День победы русских полков во главе с великим князем Дмитрием Донским над монголо-татарскими войсками в Куликовской битве (1380 год);</a:t>
            </a:r>
          </a:p>
          <a:p>
            <a:r>
              <a:rPr lang="ru-RU" sz="1600" b="1" dirty="0" smtClean="0"/>
              <a:t>4</a:t>
            </a:r>
            <a:r>
              <a:rPr lang="ru-RU" sz="1600" dirty="0" smtClean="0"/>
              <a:t> </a:t>
            </a:r>
            <a:r>
              <a:rPr lang="ru-RU" sz="1600" b="1" dirty="0" smtClean="0"/>
              <a:t>ноября</a:t>
            </a:r>
            <a:r>
              <a:rPr lang="ru-RU" sz="1600" dirty="0" smtClean="0"/>
              <a:t> - День народного единства. В честь освобождения Москвы силами народного ополчения под руководством Кузьмы Минина и Дмитрия Пожарского от польских интервентов (1612 год);</a:t>
            </a:r>
          </a:p>
          <a:p>
            <a:r>
              <a:rPr lang="ru-RU" sz="1600" b="1" dirty="0" smtClean="0"/>
              <a:t>10</a:t>
            </a:r>
            <a:r>
              <a:rPr lang="ru-RU" sz="1600" dirty="0" smtClean="0"/>
              <a:t> </a:t>
            </a:r>
            <a:r>
              <a:rPr lang="ru-RU" sz="1600" b="1" dirty="0" smtClean="0"/>
              <a:t>июля</a:t>
            </a:r>
            <a:r>
              <a:rPr lang="ru-RU" sz="1600" dirty="0" smtClean="0"/>
              <a:t> - День победы русской армии под командованием Петра Первого над шведами в Полтавском сражении (1709 год);</a:t>
            </a:r>
          </a:p>
          <a:p>
            <a:r>
              <a:rPr lang="ru-RU" sz="1600" b="1" dirty="0" smtClean="0"/>
              <a:t>9</a:t>
            </a:r>
            <a:r>
              <a:rPr lang="ru-RU" sz="1600" dirty="0" smtClean="0"/>
              <a:t> </a:t>
            </a:r>
            <a:r>
              <a:rPr lang="ru-RU" sz="1600" b="1" dirty="0" smtClean="0"/>
              <a:t>августа</a:t>
            </a:r>
            <a:r>
              <a:rPr lang="ru-RU" sz="1600" dirty="0" smtClean="0"/>
              <a:t> - День первой в российской истории морской победы русского флота под командованием Петра Первого над шведами у мыса Гангут (1714 год);</a:t>
            </a:r>
          </a:p>
          <a:p>
            <a:r>
              <a:rPr lang="ru-RU" sz="1600" b="1" dirty="0" smtClean="0"/>
              <a:t>24</a:t>
            </a:r>
            <a:r>
              <a:rPr lang="ru-RU" sz="1600" dirty="0" smtClean="0"/>
              <a:t> </a:t>
            </a:r>
            <a:r>
              <a:rPr lang="ru-RU" sz="1600" b="1" dirty="0" smtClean="0"/>
              <a:t>декабря</a:t>
            </a:r>
            <a:r>
              <a:rPr lang="ru-RU" sz="1600" dirty="0" smtClean="0"/>
              <a:t> - День взятия турецкой крепости Измаил русскими войсками под командованием А.В. Суворова (1790 год);</a:t>
            </a:r>
          </a:p>
          <a:p>
            <a:r>
              <a:rPr lang="ru-RU" sz="1600" b="1" dirty="0" smtClean="0"/>
              <a:t>11</a:t>
            </a:r>
            <a:r>
              <a:rPr lang="ru-RU" sz="1600" dirty="0" smtClean="0"/>
              <a:t> </a:t>
            </a:r>
            <a:r>
              <a:rPr lang="ru-RU" sz="1600" b="1" dirty="0" smtClean="0"/>
              <a:t>сентября</a:t>
            </a:r>
            <a:r>
              <a:rPr lang="ru-RU" sz="1600" dirty="0" smtClean="0"/>
              <a:t> - День победы русской эскадры под командованием Ф.Ф. Ушакова над турецкой эскадрой у мыса Тендра (1790 год);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8</a:t>
            </a:r>
            <a:r>
              <a:rPr lang="ru-RU" sz="1600" dirty="0" smtClean="0"/>
              <a:t> </a:t>
            </a:r>
            <a:r>
              <a:rPr lang="ru-RU" sz="1600" b="1" dirty="0" smtClean="0"/>
              <a:t>сентября</a:t>
            </a:r>
            <a:r>
              <a:rPr lang="ru-RU" sz="1600" dirty="0" smtClean="0"/>
              <a:t> - День Бородинского сражения русской армии под командованием М.И. Кутузова с французской армией (1812 год);</a:t>
            </a:r>
          </a:p>
          <a:p>
            <a:r>
              <a:rPr lang="ru-RU" sz="1600" b="1" dirty="0" smtClean="0"/>
              <a:t>1</a:t>
            </a:r>
            <a:r>
              <a:rPr lang="ru-RU" sz="1600" dirty="0" smtClean="0"/>
              <a:t> </a:t>
            </a:r>
            <a:r>
              <a:rPr lang="ru-RU" sz="1600" b="1" dirty="0" smtClean="0"/>
              <a:t>декабря</a:t>
            </a:r>
            <a:r>
              <a:rPr lang="ru-RU" sz="1600" dirty="0" smtClean="0"/>
              <a:t> - День победы русской эскадры под командованием П.С. Нахимова над турецкой эскадрой у мыса Синоп (1853 год);</a:t>
            </a:r>
          </a:p>
          <a:p>
            <a:r>
              <a:rPr lang="ru-RU" sz="1600" b="1" dirty="0" smtClean="0"/>
              <a:t>23</a:t>
            </a:r>
            <a:r>
              <a:rPr lang="ru-RU" sz="1600" dirty="0" smtClean="0"/>
              <a:t> </a:t>
            </a:r>
            <a:r>
              <a:rPr lang="ru-RU" sz="1600" b="1" dirty="0" smtClean="0"/>
              <a:t>февраля</a:t>
            </a:r>
            <a:r>
              <a:rPr lang="ru-RU" sz="1600" dirty="0" smtClean="0"/>
              <a:t> - День защитника Отечества;</a:t>
            </a:r>
          </a:p>
          <a:p>
            <a:r>
              <a:rPr lang="ru-RU" sz="1600" b="1" dirty="0" smtClean="0"/>
              <a:t>5</a:t>
            </a:r>
            <a:r>
              <a:rPr lang="ru-RU" sz="1600" dirty="0" smtClean="0"/>
              <a:t> </a:t>
            </a:r>
            <a:r>
              <a:rPr lang="ru-RU" sz="1600" b="1" dirty="0" smtClean="0"/>
              <a:t>декабря</a:t>
            </a:r>
            <a:r>
              <a:rPr lang="ru-RU" sz="1600" dirty="0" smtClean="0"/>
              <a:t> - День начала контрнаступления советских войск против немецко-фашистских войск в битве под Москвой (1941 год);</a:t>
            </a:r>
          </a:p>
          <a:p>
            <a:r>
              <a:rPr lang="ru-RU" sz="1600" b="1" dirty="0" smtClean="0"/>
              <a:t>2</a:t>
            </a:r>
            <a:r>
              <a:rPr lang="ru-RU" sz="1600" dirty="0" smtClean="0"/>
              <a:t> </a:t>
            </a:r>
            <a:r>
              <a:rPr lang="ru-RU" sz="1600" b="1" dirty="0" smtClean="0"/>
              <a:t>февраля</a:t>
            </a:r>
            <a:r>
              <a:rPr lang="ru-RU" sz="1600" dirty="0" smtClean="0"/>
              <a:t> - День разгрома советскими войсками немецко-фашистских войск в Сталинградской битве (1943 год);</a:t>
            </a:r>
          </a:p>
          <a:p>
            <a:r>
              <a:rPr lang="ru-RU" sz="1600" b="1" dirty="0" smtClean="0"/>
              <a:t>23</a:t>
            </a:r>
            <a:r>
              <a:rPr lang="ru-RU" sz="1600" dirty="0" smtClean="0"/>
              <a:t> </a:t>
            </a:r>
            <a:r>
              <a:rPr lang="ru-RU" sz="1600" b="1" dirty="0" smtClean="0"/>
              <a:t>августа</a:t>
            </a:r>
            <a:r>
              <a:rPr lang="ru-RU" sz="1600" dirty="0" smtClean="0"/>
              <a:t> - День разгрома советскими войсками немецко-фашистских войск в Курской битве (1943 год);</a:t>
            </a:r>
          </a:p>
          <a:p>
            <a:r>
              <a:rPr lang="ru-RU" sz="1600" b="1" dirty="0" smtClean="0"/>
              <a:t>27 января </a:t>
            </a:r>
            <a:r>
              <a:rPr lang="ru-RU" sz="1600" dirty="0" smtClean="0"/>
              <a:t>- День снятия блокады города Ленинграда (1944 год);</a:t>
            </a:r>
          </a:p>
          <a:p>
            <a:r>
              <a:rPr lang="ru-RU" sz="1600" b="1" dirty="0" smtClean="0"/>
              <a:t>9</a:t>
            </a:r>
            <a:r>
              <a:rPr lang="ru-RU" sz="1600" dirty="0" smtClean="0"/>
              <a:t> </a:t>
            </a:r>
            <a:r>
              <a:rPr lang="ru-RU" sz="1600" b="1" dirty="0" smtClean="0"/>
              <a:t>мая</a:t>
            </a:r>
            <a:r>
              <a:rPr lang="ru-RU" sz="1600" dirty="0" smtClean="0"/>
              <a:t> - День Победы советского народа в Великой Отечественной войне 1941 - 1945 годов (1945 год).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2684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24</a:t>
            </a:r>
            <a:r>
              <a:rPr lang="ru-RU" sz="1600" dirty="0" smtClean="0"/>
              <a:t> </a:t>
            </a:r>
            <a:r>
              <a:rPr lang="ru-RU" sz="1600" b="1" dirty="0" smtClean="0"/>
              <a:t>декабря</a:t>
            </a:r>
            <a:r>
              <a:rPr lang="ru-RU" sz="1600" dirty="0" smtClean="0"/>
              <a:t> 1790 год</a:t>
            </a: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21</a:t>
            </a:r>
            <a:r>
              <a:rPr lang="ru-RU" sz="1600" dirty="0" smtClean="0"/>
              <a:t> </a:t>
            </a:r>
            <a:r>
              <a:rPr lang="ru-RU" sz="1600" b="1" dirty="0" smtClean="0"/>
              <a:t>сентября</a:t>
            </a:r>
            <a:r>
              <a:rPr lang="ru-RU" sz="1600" dirty="0" smtClean="0"/>
              <a:t> 1380 год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8</a:t>
            </a:r>
            <a:r>
              <a:rPr lang="ru-RU" sz="1600" dirty="0" smtClean="0"/>
              <a:t> </a:t>
            </a:r>
            <a:r>
              <a:rPr lang="ru-RU" sz="1600" b="1" dirty="0" smtClean="0"/>
              <a:t>сентября</a:t>
            </a:r>
            <a:r>
              <a:rPr lang="ru-RU" sz="1600" dirty="0" smtClean="0"/>
              <a:t> 1812 год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4</a:t>
            </a:r>
            <a:r>
              <a:rPr lang="ru-RU" sz="1600" dirty="0" smtClean="0"/>
              <a:t> </a:t>
            </a:r>
            <a:r>
              <a:rPr lang="ru-RU" sz="1600" b="1" dirty="0" smtClean="0"/>
              <a:t>ноября</a:t>
            </a:r>
            <a:r>
              <a:rPr lang="ru-RU" sz="1600" dirty="0" smtClean="0"/>
              <a:t>1612 год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23 февраля</a:t>
            </a:r>
            <a:endParaRPr lang="ru-RU" sz="16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079793"/>
          </a:xfrm>
        </p:spPr>
        <p:txBody>
          <a:bodyPr>
            <a:normAutofit/>
          </a:bodyPr>
          <a:lstStyle/>
          <a:p>
            <a:r>
              <a:rPr lang="ru-RU" sz="1500" dirty="0" smtClean="0"/>
              <a:t>-День победы русских полков во главе с великим князем Дмитрием Донским над монголо-татарскими войсками в Куликовской битве</a:t>
            </a:r>
          </a:p>
          <a:p>
            <a:r>
              <a:rPr lang="ru-RU" sz="1500" dirty="0" smtClean="0"/>
              <a:t>-День народного единства. В честь освобождения Москвы силами народного ополчения под руководством Кузьмы Минина и Дмитрия Пожарского от польских интервентов</a:t>
            </a:r>
          </a:p>
          <a:p>
            <a:r>
              <a:rPr lang="ru-RU" sz="1400" dirty="0" smtClean="0"/>
              <a:t>-День взятия турецкой крепости Измаил русскими войсками под командованием А.В. Суворова</a:t>
            </a:r>
          </a:p>
          <a:p>
            <a:r>
              <a:rPr lang="ru-RU" sz="1400" dirty="0" smtClean="0"/>
              <a:t>-День защитника Отечества</a:t>
            </a:r>
          </a:p>
          <a:p>
            <a:r>
              <a:rPr lang="ru-RU" sz="1400" dirty="0" smtClean="0"/>
              <a:t>-День Бородинского сражения русской армии под командованием М.И. Кутузова с французской армией</a:t>
            </a:r>
          </a:p>
          <a:p>
            <a:endParaRPr lang="ru-RU" sz="1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915816" y="1772816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483768" y="3068960"/>
            <a:ext cx="244827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771800" y="1844824"/>
            <a:ext cx="2232248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979712" y="5157192"/>
            <a:ext cx="30243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2771800" y="3861048"/>
            <a:ext cx="223224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600" b="1" dirty="0" smtClean="0"/>
              <a:t>10</a:t>
            </a:r>
            <a:r>
              <a:rPr lang="ru-RU" sz="1600" dirty="0" smtClean="0"/>
              <a:t> </a:t>
            </a:r>
            <a:r>
              <a:rPr lang="ru-RU" sz="1600" b="1" dirty="0" smtClean="0"/>
              <a:t>июля</a:t>
            </a:r>
            <a:r>
              <a:rPr lang="ru-RU" sz="1600" dirty="0" smtClean="0"/>
              <a:t> 1709 год</a:t>
            </a:r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5</a:t>
            </a:r>
            <a:r>
              <a:rPr lang="ru-RU" sz="1600" dirty="0" smtClean="0"/>
              <a:t> </a:t>
            </a:r>
            <a:r>
              <a:rPr lang="ru-RU" sz="1600" b="1" dirty="0" smtClean="0"/>
              <a:t>декабря</a:t>
            </a:r>
            <a:r>
              <a:rPr lang="ru-RU" sz="1600" dirty="0" smtClean="0"/>
              <a:t> 1941 год</a:t>
            </a:r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 smtClean="0"/>
              <a:t>9</a:t>
            </a:r>
            <a:r>
              <a:rPr lang="ru-RU" sz="1600" dirty="0" smtClean="0"/>
              <a:t> </a:t>
            </a:r>
            <a:r>
              <a:rPr lang="ru-RU" sz="1600" b="1" dirty="0" smtClean="0"/>
              <a:t>августа</a:t>
            </a:r>
            <a:r>
              <a:rPr lang="ru-RU" sz="1600" dirty="0" smtClean="0"/>
              <a:t> 1714 год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 smtClean="0"/>
              <a:t>11</a:t>
            </a:r>
            <a:r>
              <a:rPr lang="ru-RU" sz="1600" dirty="0" smtClean="0"/>
              <a:t> </a:t>
            </a:r>
            <a:r>
              <a:rPr lang="ru-RU" sz="1600" b="1" dirty="0" smtClean="0"/>
              <a:t>сентября</a:t>
            </a:r>
            <a:r>
              <a:rPr lang="ru-RU" sz="1600" dirty="0" smtClean="0"/>
              <a:t> 1790 год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 smtClean="0"/>
              <a:t>27 января </a:t>
            </a:r>
            <a:r>
              <a:rPr lang="ru-RU" sz="1600" dirty="0" smtClean="0"/>
              <a:t>1944 год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 smtClean="0"/>
              <a:t>18 апреля</a:t>
            </a:r>
            <a:r>
              <a:rPr lang="ru-RU" sz="1600" dirty="0" smtClean="0"/>
              <a:t> 1242 год</a:t>
            </a:r>
          </a:p>
          <a:p>
            <a:endParaRPr lang="ru-RU" sz="1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600" dirty="0" smtClean="0"/>
              <a:t>- День победы русских воинов князя Александра Невского над немецкими рыцарями на Чудском озере </a:t>
            </a:r>
          </a:p>
          <a:p>
            <a:r>
              <a:rPr lang="ru-RU" sz="1600" dirty="0" smtClean="0"/>
              <a:t>- День победы русской армии под командованием Петра Первого над шведами в Полтавском сражении</a:t>
            </a:r>
          </a:p>
          <a:p>
            <a:r>
              <a:rPr lang="ru-RU" sz="1600" dirty="0" smtClean="0"/>
              <a:t>- День первой в российской истории морской победы русского флота под командованием Петра Первого над шведами у мыса Гангут</a:t>
            </a:r>
          </a:p>
          <a:p>
            <a:r>
              <a:rPr lang="ru-RU" sz="1600" dirty="0" smtClean="0"/>
              <a:t>- День победы русской эскадры под командованием Ф.Ф. Ушакова над турецкой эскадрой у мыса </a:t>
            </a:r>
            <a:r>
              <a:rPr lang="ru-RU" sz="1600" dirty="0" err="1" smtClean="0"/>
              <a:t>Тендра</a:t>
            </a:r>
            <a:endParaRPr lang="ru-RU" sz="1600" dirty="0" smtClean="0"/>
          </a:p>
          <a:p>
            <a:r>
              <a:rPr lang="ru-RU" sz="1600" dirty="0" smtClean="0"/>
              <a:t>- День начала контрнаступления советских войск против немецко-фашистских войск в битве под Москвой</a:t>
            </a:r>
          </a:p>
          <a:p>
            <a:r>
              <a:rPr lang="ru-RU" sz="1600" dirty="0" smtClean="0"/>
              <a:t>- День снятия блокады города Ленинграда</a:t>
            </a:r>
          </a:p>
          <a:p>
            <a:endParaRPr lang="ru-RU" sz="1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2555776" y="1772816"/>
            <a:ext cx="24482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771800" y="1772816"/>
            <a:ext cx="2232248" cy="388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2771800" y="2420888"/>
            <a:ext cx="2232248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771800" y="3140968"/>
            <a:ext cx="21602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2987824" y="4005064"/>
            <a:ext cx="19442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771800" y="4941168"/>
            <a:ext cx="22322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1</a:t>
            </a:r>
            <a:r>
              <a:rPr lang="ru-RU" sz="1400" dirty="0" smtClean="0"/>
              <a:t> </a:t>
            </a:r>
            <a:r>
              <a:rPr lang="ru-RU" sz="1400" b="1" dirty="0" smtClean="0"/>
              <a:t>декабря</a:t>
            </a:r>
            <a:r>
              <a:rPr lang="ru-RU" sz="1400" dirty="0" smtClean="0"/>
              <a:t>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b="1" dirty="0" smtClean="0"/>
              <a:t>2</a:t>
            </a:r>
            <a:r>
              <a:rPr lang="ru-RU" sz="1400" dirty="0" smtClean="0"/>
              <a:t> </a:t>
            </a:r>
            <a:r>
              <a:rPr lang="ru-RU" sz="1400" b="1" dirty="0" smtClean="0"/>
              <a:t>февраля</a:t>
            </a:r>
            <a:r>
              <a:rPr lang="ru-RU" sz="1400" dirty="0" smtClean="0"/>
              <a:t> 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8</a:t>
            </a:r>
            <a:r>
              <a:rPr lang="ru-RU" sz="1400" dirty="0" smtClean="0"/>
              <a:t> </a:t>
            </a:r>
            <a:r>
              <a:rPr lang="ru-RU" sz="1400" b="1" dirty="0" smtClean="0"/>
              <a:t>сентября</a:t>
            </a:r>
            <a:r>
              <a:rPr lang="ru-RU" sz="1400" dirty="0" smtClean="0"/>
              <a:t> 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23</a:t>
            </a:r>
            <a:r>
              <a:rPr lang="ru-RU" sz="1400" dirty="0" smtClean="0"/>
              <a:t> </a:t>
            </a:r>
            <a:r>
              <a:rPr lang="ru-RU" sz="1400" b="1" dirty="0" smtClean="0"/>
              <a:t>августа</a:t>
            </a:r>
            <a:r>
              <a:rPr lang="ru-RU" sz="1400" dirty="0" smtClean="0"/>
              <a:t>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b="1" dirty="0" smtClean="0"/>
              <a:t>9</a:t>
            </a:r>
            <a:r>
              <a:rPr lang="ru-RU" sz="1400" dirty="0" smtClean="0"/>
              <a:t> </a:t>
            </a:r>
            <a:r>
              <a:rPr lang="ru-RU" sz="1400" b="1" dirty="0" smtClean="0"/>
              <a:t>мая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- День разгрома советскими войсками немецко-фашистских войск в Сталинградской битве</a:t>
            </a:r>
          </a:p>
          <a:p>
            <a:r>
              <a:rPr lang="ru-RU" sz="1400" dirty="0" smtClean="0"/>
              <a:t>- День разгрома советскими войсками немецко-фашистских войск в Курской битве</a:t>
            </a:r>
          </a:p>
          <a:p>
            <a:r>
              <a:rPr lang="ru-RU" sz="1400" dirty="0" smtClean="0"/>
              <a:t>- День Победы советского народа в Великой Отечественной войне 1941 - 1945 годов</a:t>
            </a:r>
          </a:p>
          <a:p>
            <a:r>
              <a:rPr lang="ru-RU" sz="1400" dirty="0" smtClean="0"/>
              <a:t>- День Бородинского сражения русской армии под командованием М.И. Кутузова с французской армией</a:t>
            </a:r>
          </a:p>
          <a:p>
            <a:r>
              <a:rPr lang="ru-RU" sz="1400" dirty="0" smtClean="0"/>
              <a:t>- День победы русской эскадры под командованием П.С. Нахимова над турецкой эскадрой у мыса Синоп</a:t>
            </a:r>
            <a:endParaRPr lang="ru-RU" sz="1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1979712" y="1772816"/>
            <a:ext cx="2952328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051720" y="1772816"/>
            <a:ext cx="295232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2051720" y="3573016"/>
            <a:ext cx="28803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979712" y="2708920"/>
            <a:ext cx="302433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547664" y="3429000"/>
            <a:ext cx="338437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4</a:t>
            </a:r>
            <a:r>
              <a:rPr lang="ru-RU" sz="1400" dirty="0" smtClean="0"/>
              <a:t> </a:t>
            </a:r>
            <a:r>
              <a:rPr lang="ru-RU" sz="1400" b="1" dirty="0" smtClean="0"/>
              <a:t>ноября</a:t>
            </a:r>
            <a:r>
              <a:rPr lang="ru-RU" sz="1400" dirty="0" smtClean="0"/>
              <a:t>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b="1" dirty="0" smtClean="0"/>
              <a:t>18 апреля</a:t>
            </a:r>
            <a:r>
              <a:rPr lang="ru-RU" sz="1400" dirty="0" smtClean="0"/>
              <a:t>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b="1" dirty="0" smtClean="0"/>
              <a:t>24</a:t>
            </a:r>
            <a:r>
              <a:rPr lang="ru-RU" sz="1400" dirty="0" smtClean="0"/>
              <a:t> </a:t>
            </a:r>
            <a:r>
              <a:rPr lang="ru-RU" sz="1400" b="1" dirty="0" smtClean="0"/>
              <a:t>декабря</a:t>
            </a:r>
            <a:r>
              <a:rPr lang="ru-RU" sz="1400" dirty="0" smtClean="0"/>
              <a:t> 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11</a:t>
            </a:r>
            <a:r>
              <a:rPr lang="ru-RU" sz="1400" dirty="0" smtClean="0"/>
              <a:t> </a:t>
            </a:r>
            <a:r>
              <a:rPr lang="ru-RU" sz="1400" b="1" dirty="0" smtClean="0"/>
              <a:t>сентября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dirty="0" smtClean="0"/>
              <a:t> </a:t>
            </a:r>
            <a:r>
              <a:rPr lang="ru-RU" sz="1400" b="1" dirty="0" smtClean="0"/>
              <a:t>10</a:t>
            </a:r>
            <a:r>
              <a:rPr lang="ru-RU" sz="1400" dirty="0" smtClean="0"/>
              <a:t> </a:t>
            </a:r>
            <a:r>
              <a:rPr lang="ru-RU" sz="1400" b="1" dirty="0" smtClean="0"/>
              <a:t>июля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26843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- День победы русских воинов князя Александра Невского над немецкими рыцарями на Чудском озере</a:t>
            </a:r>
          </a:p>
          <a:p>
            <a:r>
              <a:rPr lang="ru-RU" sz="1400" dirty="0" smtClean="0"/>
              <a:t>- День народного единства. В честь освобождения Москвы силами народного ополчения под руководством Кузьмы Минина и Дмитрия Пожарского от польских интервентов</a:t>
            </a:r>
          </a:p>
          <a:p>
            <a:r>
              <a:rPr lang="ru-RU" sz="1400" dirty="0" smtClean="0"/>
              <a:t>- День победы русской армии под командованием Петра Первого над шведами в Полтавском сражении</a:t>
            </a:r>
          </a:p>
          <a:p>
            <a:r>
              <a:rPr lang="ru-RU" sz="1400" dirty="0" smtClean="0"/>
              <a:t>- День взятия турецкой крепости Измаил русскими войсками под командованием А.В. Суворова</a:t>
            </a:r>
          </a:p>
          <a:p>
            <a:r>
              <a:rPr lang="ru-RU" sz="1400" dirty="0" smtClean="0"/>
              <a:t>- День победы русской эскадры под командованием Ф.Ф. Ушакова над турецкой эскадрой у мыса </a:t>
            </a:r>
            <a:r>
              <a:rPr lang="ru-RU" sz="1400" dirty="0" err="1" smtClean="0"/>
              <a:t>Тендра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1907704" y="1772816"/>
            <a:ext cx="302433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979712" y="1772816"/>
            <a:ext cx="30243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2123728" y="3573016"/>
            <a:ext cx="288032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2123728" y="4509120"/>
            <a:ext cx="280831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835696" y="4077072"/>
            <a:ext cx="316835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21</a:t>
            </a:r>
            <a:r>
              <a:rPr lang="ru-RU" sz="1400" dirty="0" smtClean="0"/>
              <a:t> </a:t>
            </a:r>
            <a:r>
              <a:rPr lang="ru-RU" sz="1400" b="1" dirty="0" smtClean="0"/>
              <a:t>сентября</a:t>
            </a:r>
            <a:r>
              <a:rPr lang="ru-RU" sz="1400" dirty="0" smtClean="0"/>
              <a:t>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b="1" dirty="0" smtClean="0"/>
              <a:t>5</a:t>
            </a:r>
            <a:r>
              <a:rPr lang="ru-RU" sz="1400" dirty="0" smtClean="0"/>
              <a:t> </a:t>
            </a:r>
            <a:r>
              <a:rPr lang="ru-RU" sz="1400" b="1" dirty="0" smtClean="0"/>
              <a:t>декабря</a:t>
            </a:r>
            <a:r>
              <a:rPr lang="ru-RU" sz="1400" dirty="0" smtClean="0"/>
              <a:t>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b="1" dirty="0" smtClean="0"/>
              <a:t>27 января 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9</a:t>
            </a:r>
            <a:r>
              <a:rPr lang="ru-RU" sz="1400" dirty="0" smtClean="0"/>
              <a:t> </a:t>
            </a:r>
            <a:r>
              <a:rPr lang="ru-RU" sz="1400" b="1" dirty="0" smtClean="0"/>
              <a:t>августа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791761"/>
          </a:xfrm>
        </p:spPr>
        <p:txBody>
          <a:bodyPr>
            <a:normAutofit/>
          </a:bodyPr>
          <a:lstStyle/>
          <a:p>
            <a:r>
              <a:rPr lang="ru-RU" sz="1400" dirty="0" smtClean="0"/>
              <a:t>- День начала контрнаступления советских войск против немецко-фашистских войск в битве под Москвой </a:t>
            </a:r>
          </a:p>
          <a:p>
            <a:r>
              <a:rPr lang="ru-RU" sz="1400" dirty="0" smtClean="0"/>
              <a:t>- День снятия блокады города Ленинграда</a:t>
            </a:r>
          </a:p>
          <a:p>
            <a:r>
              <a:rPr lang="ru-RU" sz="1400" dirty="0" smtClean="0"/>
              <a:t>- День победы русских полков во главе с великим князем Дмитрием Донским над монголо-татарскими войсками в Куликовской битве</a:t>
            </a:r>
          </a:p>
          <a:p>
            <a:r>
              <a:rPr lang="ru-RU" sz="1400" dirty="0" smtClean="0"/>
              <a:t>- День первой в российской истории морской победы русского флота под командованием Петра Первого над шведами у мыса Гангут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2123728" y="1772816"/>
            <a:ext cx="288032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051720" y="1700808"/>
            <a:ext cx="295232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979712" y="2708920"/>
            <a:ext cx="30243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979712" y="4149080"/>
            <a:ext cx="30243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79794"/>
          </a:xfrm>
        </p:spPr>
        <p:txBody>
          <a:bodyPr>
            <a:normAutofit fontScale="55000" lnSpcReduction="20000"/>
          </a:bodyPr>
          <a:lstStyle/>
          <a:p>
            <a:endParaRPr lang="ru-RU" sz="3200" dirty="0" smtClean="0"/>
          </a:p>
          <a:p>
            <a:r>
              <a:rPr lang="ru-RU" sz="2500" dirty="0" smtClean="0"/>
              <a:t>Ледовое побоище, 1242 год</a:t>
            </a:r>
          </a:p>
          <a:p>
            <a:endParaRPr lang="ru-RU" sz="2500" dirty="0" smtClean="0"/>
          </a:p>
          <a:p>
            <a:endParaRPr lang="ru-RU" sz="2500" dirty="0" smtClean="0"/>
          </a:p>
          <a:p>
            <a:r>
              <a:rPr lang="ru-RU" sz="2500" dirty="0" smtClean="0"/>
              <a:t>1612 год</a:t>
            </a:r>
          </a:p>
          <a:p>
            <a:endParaRPr lang="ru-RU" sz="2500" dirty="0" smtClean="0"/>
          </a:p>
          <a:p>
            <a:endParaRPr lang="ru-RU" sz="2500" dirty="0" smtClean="0"/>
          </a:p>
          <a:p>
            <a:r>
              <a:rPr lang="ru-RU" sz="2400" dirty="0" smtClean="0"/>
              <a:t>1790 год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500" dirty="0" smtClean="0"/>
              <a:t>1714 год</a:t>
            </a:r>
          </a:p>
          <a:p>
            <a:endParaRPr lang="ru-RU" sz="2500" dirty="0" smtClean="0"/>
          </a:p>
          <a:p>
            <a:endParaRPr lang="ru-RU" sz="2500" dirty="0" smtClean="0"/>
          </a:p>
          <a:p>
            <a:r>
              <a:rPr lang="ru-RU" sz="2500" dirty="0" smtClean="0"/>
              <a:t>1709 год</a:t>
            </a:r>
          </a:p>
          <a:p>
            <a:endParaRPr lang="ru-RU" sz="2500" dirty="0" smtClean="0"/>
          </a:p>
          <a:p>
            <a:endParaRPr lang="ru-RU" sz="2500" dirty="0" smtClean="0"/>
          </a:p>
          <a:p>
            <a:r>
              <a:rPr lang="ru-RU" sz="2500" dirty="0" smtClean="0"/>
              <a:t>1790 год</a:t>
            </a:r>
            <a:endParaRPr lang="ru-RU" sz="25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4008" y="1589566"/>
            <a:ext cx="4320480" cy="5268434"/>
          </a:xfrm>
        </p:spPr>
        <p:txBody>
          <a:bodyPr>
            <a:normAutofit fontScale="55000" lnSpcReduction="20000"/>
          </a:bodyPr>
          <a:lstStyle/>
          <a:p>
            <a:r>
              <a:rPr lang="ru-RU" sz="2500" b="1" dirty="0" smtClean="0"/>
              <a:t>4</a:t>
            </a:r>
            <a:r>
              <a:rPr lang="ru-RU" sz="2500" dirty="0" smtClean="0"/>
              <a:t> </a:t>
            </a:r>
            <a:r>
              <a:rPr lang="ru-RU" sz="2500" b="1" dirty="0" smtClean="0"/>
              <a:t>ноября</a:t>
            </a:r>
            <a:r>
              <a:rPr lang="ru-RU" sz="2500" dirty="0" smtClean="0"/>
              <a:t> - День народного единства. В честь освобождения Москвы силами народного ополчения под руководством Кузьмы Минина и Дмитрия Пожарского от польских интервентов</a:t>
            </a:r>
          </a:p>
          <a:p>
            <a:r>
              <a:rPr lang="ru-RU" sz="2500" b="1" dirty="0" smtClean="0"/>
              <a:t>9</a:t>
            </a:r>
            <a:r>
              <a:rPr lang="ru-RU" sz="2500" dirty="0" smtClean="0"/>
              <a:t> </a:t>
            </a:r>
            <a:r>
              <a:rPr lang="ru-RU" sz="2500" b="1" dirty="0" smtClean="0"/>
              <a:t>августа</a:t>
            </a:r>
            <a:r>
              <a:rPr lang="ru-RU" sz="2500" dirty="0" smtClean="0"/>
              <a:t> - День первой в российской истории морской победы русского флота под командованием Петра Первого над шведами у мыса Гангут</a:t>
            </a:r>
          </a:p>
          <a:p>
            <a:r>
              <a:rPr lang="ru-RU" sz="2500" b="1" dirty="0" smtClean="0"/>
              <a:t>18 апреля</a:t>
            </a:r>
            <a:r>
              <a:rPr lang="ru-RU" sz="2500" dirty="0" smtClean="0"/>
              <a:t> - День победы русских воинов князя Александра Невского над немецкими рыцарями на Чудском озере</a:t>
            </a:r>
          </a:p>
          <a:p>
            <a:r>
              <a:rPr lang="ru-RU" sz="2500" b="1" dirty="0" smtClean="0"/>
              <a:t>10</a:t>
            </a:r>
            <a:r>
              <a:rPr lang="ru-RU" sz="2500" dirty="0" smtClean="0"/>
              <a:t> </a:t>
            </a:r>
            <a:r>
              <a:rPr lang="ru-RU" sz="2500" b="1" dirty="0" smtClean="0"/>
              <a:t>июля</a:t>
            </a:r>
            <a:r>
              <a:rPr lang="ru-RU" sz="2500" dirty="0" smtClean="0"/>
              <a:t> - День победы русской армии под командованием Петра Первого над шведами в Полтавском сражении</a:t>
            </a:r>
            <a:endParaRPr lang="en-US" sz="2500" dirty="0" smtClean="0"/>
          </a:p>
          <a:p>
            <a:r>
              <a:rPr lang="ru-RU" sz="2500" b="1" dirty="0" smtClean="0"/>
              <a:t>24</a:t>
            </a:r>
            <a:r>
              <a:rPr lang="ru-RU" sz="2500" dirty="0" smtClean="0"/>
              <a:t> </a:t>
            </a:r>
            <a:r>
              <a:rPr lang="ru-RU" sz="2500" b="1" dirty="0" smtClean="0"/>
              <a:t>декабря</a:t>
            </a:r>
            <a:r>
              <a:rPr lang="ru-RU" sz="2500" dirty="0" smtClean="0"/>
              <a:t> - День взятия турецкой крепости Измаил русскими войсками под командованием А.В. Суворова</a:t>
            </a:r>
            <a:endParaRPr lang="en-US" sz="2500" dirty="0" smtClean="0"/>
          </a:p>
          <a:p>
            <a:r>
              <a:rPr lang="ru-RU" sz="2800" b="1" dirty="0" smtClean="0"/>
              <a:t>11</a:t>
            </a:r>
            <a:r>
              <a:rPr lang="ru-RU" sz="2800" dirty="0" smtClean="0"/>
              <a:t> </a:t>
            </a:r>
            <a:r>
              <a:rPr lang="ru-RU" sz="2800" b="1" dirty="0" smtClean="0"/>
              <a:t>сентября</a:t>
            </a:r>
            <a:r>
              <a:rPr lang="ru-RU" sz="2800" dirty="0" smtClean="0"/>
              <a:t> - День победы русской эскадры под командованием Ф.Ф. Ушакова над турецкой эскадрой у мыса </a:t>
            </a:r>
            <a:r>
              <a:rPr lang="ru-RU" sz="2800" dirty="0" err="1" smtClean="0"/>
              <a:t>Тендра</a:t>
            </a:r>
            <a:endParaRPr lang="ru-RU" sz="2800" dirty="0" smtClean="0"/>
          </a:p>
          <a:p>
            <a:endParaRPr lang="ru-RU" sz="2500" dirty="0" smtClean="0"/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3635896" y="2132856"/>
            <a:ext cx="115212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835696" y="1700808"/>
            <a:ext cx="29523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1763688" y="3645024"/>
            <a:ext cx="295232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835696" y="2636912"/>
            <a:ext cx="295232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835696" y="4005064"/>
            <a:ext cx="29523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1763688" y="4653136"/>
            <a:ext cx="30243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1A4410"/>
      </a:accent1>
      <a:accent2>
        <a:srgbClr val="92D050"/>
      </a:accent2>
      <a:accent3>
        <a:srgbClr val="A5AB81"/>
      </a:accent3>
      <a:accent4>
        <a:srgbClr val="CADBD7"/>
      </a:accent4>
      <a:accent5>
        <a:srgbClr val="7BA79D"/>
      </a:accent5>
      <a:accent6>
        <a:srgbClr val="968C8C"/>
      </a:accent6>
      <a:hlink>
        <a:srgbClr val="4B4545"/>
      </a:hlink>
      <a:folHlink>
        <a:srgbClr val="00206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136</TotalTime>
  <Words>1153</Words>
  <Application>Microsoft Office PowerPoint</Application>
  <PresentationFormat>Экран (4:3)</PresentationFormat>
  <Paragraphs>178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Обычная</vt:lpstr>
      <vt:lpstr>Дни  воинской славы России</vt:lpstr>
      <vt:lpstr>В 1995 г. Федеральным законом Российской Федерации были установлены Дни воинской славы (победные дни) России: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Дни воинской славы россии</dc:title>
  <dc:creator>Семенюк С.Д.</dc:creator>
  <cp:lastModifiedBy>asus1</cp:lastModifiedBy>
  <cp:revision>17</cp:revision>
  <dcterms:created xsi:type="dcterms:W3CDTF">2015-03-06T17:14:19Z</dcterms:created>
  <dcterms:modified xsi:type="dcterms:W3CDTF">2017-02-12T13:39:31Z</dcterms:modified>
</cp:coreProperties>
</file>