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22DF2517-29F5-4280-ABB5-8F62195FEAF9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30.3.21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BD97652-B919-4AD4-AE01-5F4065E9F66A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899640" y="692640"/>
            <a:ext cx="7344360" cy="496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1.Назовите композитора симфонической сказки «Петя и волк»?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А) Глинка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Б) Чайковский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В) Прокофьев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Г) Свиридов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539640" y="476640"/>
            <a:ext cx="7416360" cy="447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2. Инструменты какой играют тему Пети?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А) Струнные инструменты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Б) Духовые инструменты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В) Ударные инструменты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Г) Шумовые инструменты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899640" y="692640"/>
            <a:ext cx="6840360" cy="496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3.Какой инструмент  играет тему Птички?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А) Скрипка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Б) Гобой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В) Флейта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Г) Кларнет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827640" y="476640"/>
            <a:ext cx="7200360" cy="447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4.Какой инструмент играет тему Волка?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А) Барабан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Б) Фагот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В) Валторна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Г) Кларнет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1331640" y="548640"/>
            <a:ext cx="6408360" cy="496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Как называет управляющего оркестром?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А) Режиссер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Б) Дирижер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В) Балетмейстер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Г) Музыкант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LibreOffice/6.1.3.2$Windows_X86_64 LibreOffice_project/86daf60bf00efa86ad547e59e09d6bb77c699acb</Application>
  <Words>98</Words>
  <Paragraphs>45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2021-03-08T10:02:51Z</dcterms:created>
  <dc:creator>Администратор</dc:creator>
  <dc:description/>
  <dc:language>ru-RU</dc:language>
  <cp:lastModifiedBy/>
  <dcterms:modified xsi:type="dcterms:W3CDTF">2021-03-30T13:14:59Z</dcterms:modified>
  <cp:revision>3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