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EE975-6DBA-4F10-82F2-C12964464E7C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302E26-0E19-41B1-A09B-08B490064C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EE975-6DBA-4F10-82F2-C12964464E7C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302E26-0E19-41B1-A09B-08B490064C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EE975-6DBA-4F10-82F2-C12964464E7C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302E26-0E19-41B1-A09B-08B490064C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EE975-6DBA-4F10-82F2-C12964464E7C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302E26-0E19-41B1-A09B-08B490064C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EE975-6DBA-4F10-82F2-C12964464E7C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302E26-0E19-41B1-A09B-08B490064C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EE975-6DBA-4F10-82F2-C12964464E7C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302E26-0E19-41B1-A09B-08B490064C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EE975-6DBA-4F10-82F2-C12964464E7C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302E26-0E19-41B1-A09B-08B490064C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EE975-6DBA-4F10-82F2-C12964464E7C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302E26-0E19-41B1-A09B-08B490064C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EE975-6DBA-4F10-82F2-C12964464E7C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302E26-0E19-41B1-A09B-08B490064C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EE975-6DBA-4F10-82F2-C12964464E7C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302E26-0E19-41B1-A09B-08B490064C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EE975-6DBA-4F10-82F2-C12964464E7C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302E26-0E19-41B1-A09B-08B490064C3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BBEE975-6DBA-4F10-82F2-C12964464E7C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302E26-0E19-41B1-A09B-08B490064C3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692696"/>
            <a:ext cx="7772400" cy="18002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Проверочная работа по теме: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852936"/>
            <a:ext cx="7772400" cy="174649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«Стили архитектуры»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2945488"/>
          </a:xfrm>
        </p:spPr>
        <p:txBody>
          <a:bodyPr/>
          <a:lstStyle/>
          <a:p>
            <a:r>
              <a:rPr lang="ru-RU" dirty="0" smtClean="0"/>
              <a:t>Напишите названия стилей архитектуры.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1.</a:t>
            </a:r>
            <a:endParaRPr lang="ru-RU" dirty="0"/>
          </a:p>
        </p:txBody>
      </p:sp>
      <p:pic>
        <p:nvPicPr>
          <p:cNvPr id="6" name="Содержимое 5" descr="1-9-gotic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836712"/>
            <a:ext cx="3517773" cy="41878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2.</a:t>
            </a:r>
            <a:endParaRPr lang="ru-RU" dirty="0"/>
          </a:p>
        </p:txBody>
      </p:sp>
      <p:pic>
        <p:nvPicPr>
          <p:cNvPr id="4" name="Содержимое 3" descr="baroque-top-pho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124744"/>
            <a:ext cx="7048500" cy="40957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3.</a:t>
            </a:r>
            <a:endParaRPr lang="ru-RU" dirty="0"/>
          </a:p>
        </p:txBody>
      </p:sp>
      <p:pic>
        <p:nvPicPr>
          <p:cNvPr id="4" name="Содержимое 3" descr="classic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908720"/>
            <a:ext cx="6119995" cy="418782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4.</a:t>
            </a:r>
            <a:endParaRPr lang="ru-RU" dirty="0"/>
          </a:p>
        </p:txBody>
      </p:sp>
      <p:pic>
        <p:nvPicPr>
          <p:cNvPr id="4" name="Содержимое 3" descr="j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11960" y="836712"/>
            <a:ext cx="3224625" cy="418782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5.</a:t>
            </a:r>
            <a:endParaRPr lang="ru-RU" dirty="0"/>
          </a:p>
        </p:txBody>
      </p:sp>
      <p:pic>
        <p:nvPicPr>
          <p:cNvPr id="4" name="Содержимое 3" descr="Konstr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124744"/>
            <a:ext cx="6667500" cy="3810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6.</a:t>
            </a:r>
            <a:endParaRPr lang="ru-RU" dirty="0"/>
          </a:p>
        </p:txBody>
      </p:sp>
      <p:pic>
        <p:nvPicPr>
          <p:cNvPr id="4" name="Содержимое 3" descr="stil_hite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052736"/>
            <a:ext cx="6191250" cy="38481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</TotalTime>
  <Words>26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Проверочная работа по теме:</vt:lpstr>
      <vt:lpstr>Слайд 2</vt:lpstr>
      <vt:lpstr>1.</vt:lpstr>
      <vt:lpstr>2.</vt:lpstr>
      <vt:lpstr>3.</vt:lpstr>
      <vt:lpstr>4.</vt:lpstr>
      <vt:lpstr>5.</vt:lpstr>
      <vt:lpstr>6.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Проверочная работа по теме:</dc:title>
  <dc:creator>Наталья</dc:creator>
  <cp:lastModifiedBy>Наталья</cp:lastModifiedBy>
  <cp:revision>1</cp:revision>
  <dcterms:created xsi:type="dcterms:W3CDTF">2017-02-07T18:13:40Z</dcterms:created>
  <dcterms:modified xsi:type="dcterms:W3CDTF">2017-02-07T18:21:23Z</dcterms:modified>
</cp:coreProperties>
</file>