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70" r:id="rId7"/>
    <p:sldId id="272" r:id="rId8"/>
    <p:sldId id="273" r:id="rId9"/>
    <p:sldId id="264" r:id="rId10"/>
    <p:sldId id="275" r:id="rId11"/>
    <p:sldId id="278" r:id="rId12"/>
    <p:sldId id="279" r:id="rId13"/>
    <p:sldId id="263" r:id="rId14"/>
    <p:sldId id="271" r:id="rId15"/>
    <p:sldId id="280" r:id="rId16"/>
    <p:sldId id="277" r:id="rId17"/>
    <p:sldId id="265" r:id="rId18"/>
    <p:sldId id="268" r:id="rId19"/>
    <p:sldId id="267" r:id="rId20"/>
    <p:sldId id="266" r:id="rId21"/>
    <p:sldId id="269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500042"/>
            <a:ext cx="5419974" cy="1038212"/>
          </a:xfrm>
        </p:spPr>
        <p:txBody>
          <a:bodyPr/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ГосУДАРСТВЕНнОЕ</a:t>
            </a:r>
            <a:r>
              <a:rPr lang="ru-RU" sz="1600" dirty="0" smtClean="0">
                <a:solidFill>
                  <a:schemeClr val="bg1"/>
                </a:solidFill>
              </a:rPr>
              <a:t>  КАЗЕННОЕ ОБЩЕОБРАЗОВАТЕЛЬНОЕ УЧРЕЖДЕНИЕ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Ростовской </a:t>
            </a:r>
            <a:r>
              <a:rPr lang="ru-RU" sz="1600" dirty="0" smtClean="0">
                <a:solidFill>
                  <a:schemeClr val="bg1"/>
                </a:solidFill>
              </a:rPr>
              <a:t>области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Новочеркасская</a:t>
            </a:r>
            <a:r>
              <a:rPr lang="ru-RU" sz="1600" dirty="0" smtClean="0">
                <a:solidFill>
                  <a:schemeClr val="bg1"/>
                </a:solidFill>
              </a:rPr>
              <a:t> школа-интернат №1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1928802"/>
            <a:ext cx="5114778" cy="44291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об участии в городской экологической акции 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«Покорми птиц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(номинация «Птичья столовая»)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Участники: обучающиеся 2 класса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Руководители: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Т.В.Агафонова (учитель)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И.Е.Реуцкая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(воспитатель)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г.Новочеркасск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2023г.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800" dirty="0" smtClean="0"/>
              <a:t>Кормушки Повесили в школьном дворе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540294" cy="400052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026" name="Picture 2" descr="F:\ПРОЕКТЫ\покормите птиц\2265e4b8-2ad5-4572-9c38-c799c234eb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3000378" cy="4000528"/>
          </a:xfrm>
          <a:prstGeom prst="rect">
            <a:avLst/>
          </a:prstGeom>
          <a:noFill/>
        </p:spPr>
      </p:pic>
      <p:pic>
        <p:nvPicPr>
          <p:cNvPr id="1027" name="Picture 3" descr="F:\ПРОЕКТЫ\покормите птиц\949a686e-923b-4cc2-ba9c-3f23e6872b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71678"/>
            <a:ext cx="300037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800" dirty="0" smtClean="0"/>
              <a:t>Мы заготовили для птиц много корма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540294" cy="400052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3074" name="Picture 2" descr="F:\ПРОЕКТЫ\покормите птиц\Новая папка (3)\914efc4e-2929-45db-be21-c943ced0d2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2857520" cy="4000528"/>
          </a:xfrm>
          <a:prstGeom prst="rect">
            <a:avLst/>
          </a:prstGeom>
          <a:noFill/>
        </p:spPr>
      </p:pic>
      <p:pic>
        <p:nvPicPr>
          <p:cNvPr id="3075" name="Picture 3" descr="F:\ПРОЕКТЫ\покормите птиц\Новая папка (3)\c5eaf91e-7553-42a8-badd-0c15fd7c24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71678"/>
            <a:ext cx="264320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800" dirty="0" smtClean="0"/>
              <a:t>Мы заготовили для птиц много корма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540294" cy="400052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4098" name="Picture 2" descr="F:\ПРОЕКТЫ\покормите птиц\Новая папка (3)\ea3a0f37-094a-49da-9c2b-d4678cb50f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14554"/>
            <a:ext cx="2786082" cy="3429024"/>
          </a:xfrm>
          <a:prstGeom prst="rect">
            <a:avLst/>
          </a:prstGeom>
          <a:noFill/>
        </p:spPr>
      </p:pic>
      <p:pic>
        <p:nvPicPr>
          <p:cNvPr id="4099" name="Picture 3" descr="F:\ПРОЕКТЫ\покормите птиц\Новая папка (3)\135c6a63-bf8a-4421-be0c-e4f62f8a98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14554"/>
            <a:ext cx="314330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800" dirty="0" smtClean="0"/>
              <a:t>Меню в «птичьей столовой»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540294" cy="400052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Семена подсолнечника едят почти все птицы и в первую очередь синицы;</a:t>
            </a:r>
          </a:p>
          <a:p>
            <a:pPr algn="l"/>
            <a:r>
              <a:rPr lang="ru-RU" dirty="0" smtClean="0"/>
              <a:t>Пшено и просо – любимая еда овсянок и воробьев;</a:t>
            </a:r>
          </a:p>
          <a:p>
            <a:pPr algn="l"/>
            <a:r>
              <a:rPr lang="ru-RU" dirty="0" smtClean="0"/>
              <a:t>Ягоды рябины и калины – любимая пища снегирей;</a:t>
            </a:r>
          </a:p>
          <a:p>
            <a:pPr algn="l"/>
            <a:r>
              <a:rPr lang="ru-RU" dirty="0" smtClean="0"/>
              <a:t>Сырое (несоленое сало) – превосходный корм для синичек;</a:t>
            </a:r>
          </a:p>
          <a:p>
            <a:pPr algn="l"/>
            <a:r>
              <a:rPr lang="ru-RU" dirty="0" smtClean="0"/>
              <a:t>Хлебные крошки – едят синицы, воробьи и голуби.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400" dirty="0" smtClean="0"/>
              <a:t>Мы наблюдали какие птицы прилетают в птичью столовую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643050"/>
            <a:ext cx="5540294" cy="442915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5122" name="Picture 2" descr="F:\ПРОЕКТЫ\9dd059af-1e14-4367-b951-d5251ed97f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643050"/>
            <a:ext cx="485778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800" dirty="0" smtClean="0"/>
              <a:t>Кормушки посещали разные виды птиц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357298"/>
            <a:ext cx="5540294" cy="471490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ctr"/>
            <a:r>
              <a:rPr lang="ru-RU" dirty="0" smtClean="0"/>
              <a:t>Воробьи Голуби Сороки Синички</a:t>
            </a:r>
          </a:p>
          <a:p>
            <a:pPr algn="ctr"/>
            <a:r>
              <a:rPr lang="ru-RU" dirty="0" smtClean="0"/>
              <a:t> ( чаще всех прилетали голуби)</a:t>
            </a:r>
            <a:endParaRPr lang="ru-RU" dirty="0"/>
          </a:p>
        </p:txBody>
      </p:sp>
      <p:pic>
        <p:nvPicPr>
          <p:cNvPr id="4" name="Picture 4" descr="F:\ПРОЕКТЫ\c63de8bc-98df-43a8-baee-8f93bab6be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643182"/>
            <a:ext cx="2500330" cy="3214710"/>
          </a:xfrm>
          <a:prstGeom prst="rect">
            <a:avLst/>
          </a:prstGeom>
          <a:noFill/>
        </p:spPr>
      </p:pic>
      <p:pic>
        <p:nvPicPr>
          <p:cNvPr id="5" name="Picture 5" descr="F:\ПРОЕКТЫ\e5165a27-abc2-4d79-8465-18a555ef4b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643182"/>
            <a:ext cx="278608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038212"/>
          </a:xfrm>
        </p:spPr>
        <p:txBody>
          <a:bodyPr/>
          <a:lstStyle/>
          <a:p>
            <a:pPr algn="ctr"/>
            <a:r>
              <a:rPr lang="ru-RU" sz="2000" dirty="0" smtClean="0"/>
              <a:t>Птицам больше нравятся открытые кормушки или те, в которых 2 и более летка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540294" cy="400052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026" name="Picture 2" descr="F:\ПРОЕКТЫ\8931e2a7-5833-4371-8d42-f38cb3b77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143116"/>
            <a:ext cx="2500344" cy="3929090"/>
          </a:xfrm>
          <a:prstGeom prst="rect">
            <a:avLst/>
          </a:prstGeom>
          <a:noFill/>
        </p:spPr>
      </p:pic>
      <p:pic>
        <p:nvPicPr>
          <p:cNvPr id="1027" name="Picture 3" descr="F:\ПРОЕКТЫ\16089d2c-4fe6-4951-91f6-d02df0133a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250033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000" dirty="0" smtClean="0"/>
              <a:t>Мы регулярно следили, чтобы корм в кормушках был постоянно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929354" cy="400052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Птиц надо подкармливать систематически без перерыва, иначе такая забота нанесет вред. Привыкая находить корм на определенном месте ежедневно и вдруг не найдя его там, птицы не полетят сразу же в другое место, а будут ждать, теряя время и силы. Это может привести к их гибели.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000" dirty="0" smtClean="0"/>
              <a:t>Мы регулярно следили, чтобы корм в кормушках был постоянно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929354" cy="400052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099" name="Picture 3" descr="F:\ПРОЕКТЫ\063f72e8-f4ae-4f4a-82ab-4ae838f3b1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71678"/>
            <a:ext cx="3000396" cy="4000528"/>
          </a:xfrm>
          <a:prstGeom prst="rect">
            <a:avLst/>
          </a:prstGeom>
          <a:noFill/>
        </p:spPr>
      </p:pic>
      <p:pic>
        <p:nvPicPr>
          <p:cNvPr id="4100" name="Picture 4" descr="F:\ПРОЕКТЫ\80b9d369-8a5b-4d21-b13f-08e194308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278608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000" dirty="0" smtClean="0"/>
              <a:t>Мы регулярно следили, чтобы корм в кормушках был постоянно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929354" cy="400052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074" name="Picture 2" descr="F:\ПРОЕКТЫ\день птиц\dbfec611-8b07-4b9a-8bec-c4425cbecd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71678"/>
            <a:ext cx="2928926" cy="4000528"/>
          </a:xfrm>
          <a:prstGeom prst="rect">
            <a:avLst/>
          </a:prstGeom>
          <a:noFill/>
        </p:spPr>
      </p:pic>
      <p:pic>
        <p:nvPicPr>
          <p:cNvPr id="3075" name="Picture 3" descr="F:\ПРОЕКТЫ\день птиц\dcb612d9-6486-4986-bf78-cba3c32b54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3116"/>
            <a:ext cx="292894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800" dirty="0" smtClean="0"/>
              <a:t>Творческий отчет «птичья столовая»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F:\ПРОЕКТЫ\покормите птиц\4b4cbcd94f3c1af4efedb305b94453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85926"/>
            <a:ext cx="5357850" cy="4333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000" dirty="0" smtClean="0"/>
              <a:t>Мы регулярно следили, чтобы корм в кормушках был постоянно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929354" cy="400052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50" name="Picture 2" descr="F:\ПРОЕКТЫ\день птиц\0b87e761-a585-40df-8e8b-bc07241ce1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2714644" cy="4000528"/>
          </a:xfrm>
          <a:prstGeom prst="rect">
            <a:avLst/>
          </a:prstGeom>
          <a:noFill/>
        </p:spPr>
      </p:pic>
      <p:pic>
        <p:nvPicPr>
          <p:cNvPr id="2051" name="Picture 3" descr="F:\ПРОЕКТЫ\день птиц\696f02f0-8ed3-40cb-bc12-2b0f469fc3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071678"/>
            <a:ext cx="285752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000" dirty="0" smtClean="0"/>
              <a:t>Мы регулярно следили, чтобы корм в кормушках был постоянно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929354" cy="400052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52" name="Picture 4" descr="F:\ПРОЕКТЫ\день птиц\445821f9-0e6d-4b65-b70d-0783ae89ef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71678"/>
            <a:ext cx="2786082" cy="3786214"/>
          </a:xfrm>
          <a:prstGeom prst="rect">
            <a:avLst/>
          </a:prstGeom>
          <a:noFill/>
        </p:spPr>
      </p:pic>
      <p:pic>
        <p:nvPicPr>
          <p:cNvPr id="2053" name="Picture 5" descr="F:\ПРОЕКТЫ\день птиц\ab652347-d27a-4784-824e-7036cca98b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71678"/>
            <a:ext cx="285752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800" dirty="0" smtClean="0"/>
              <a:t>Птицам помогали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540294" cy="4000528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Галковский</a:t>
            </a:r>
            <a:r>
              <a:rPr lang="ru-RU" dirty="0" smtClean="0"/>
              <a:t> Никита	Маковецкий Андрей</a:t>
            </a:r>
          </a:p>
          <a:p>
            <a:pPr algn="l"/>
            <a:r>
              <a:rPr lang="ru-RU" dirty="0" smtClean="0"/>
              <a:t>Дубровский Матвей	Домбровская Лида</a:t>
            </a:r>
          </a:p>
          <a:p>
            <a:pPr algn="l"/>
            <a:r>
              <a:rPr lang="ru-RU" dirty="0" err="1" smtClean="0"/>
              <a:t>Кочемаева</a:t>
            </a:r>
            <a:r>
              <a:rPr lang="ru-RU" dirty="0" smtClean="0"/>
              <a:t> Соня	Красникова Лера</a:t>
            </a:r>
          </a:p>
          <a:p>
            <a:pPr algn="l"/>
            <a:r>
              <a:rPr lang="ru-RU" dirty="0" smtClean="0"/>
              <a:t>Лазарев Валера	</a:t>
            </a:r>
            <a:r>
              <a:rPr lang="ru-RU" dirty="0" err="1" smtClean="0"/>
              <a:t>Лаврушко</a:t>
            </a:r>
            <a:r>
              <a:rPr lang="ru-RU" dirty="0" smtClean="0"/>
              <a:t> Артем</a:t>
            </a:r>
          </a:p>
          <a:p>
            <a:pPr algn="l"/>
            <a:r>
              <a:rPr lang="ru-RU" dirty="0" smtClean="0"/>
              <a:t>Невская Настя	Рогачева Жанна</a:t>
            </a:r>
          </a:p>
          <a:p>
            <a:pPr algn="l"/>
            <a:r>
              <a:rPr lang="ru-RU" dirty="0" err="1" smtClean="0"/>
              <a:t>Сидак</a:t>
            </a:r>
            <a:r>
              <a:rPr lang="ru-RU" dirty="0" smtClean="0"/>
              <a:t> Арина		</a:t>
            </a:r>
            <a:r>
              <a:rPr lang="ru-RU" dirty="0" err="1" smtClean="0"/>
              <a:t>Щербанев</a:t>
            </a:r>
            <a:r>
              <a:rPr lang="ru-RU" dirty="0" smtClean="0"/>
              <a:t> Дима</a:t>
            </a:r>
          </a:p>
          <a:p>
            <a:pPr algn="l"/>
            <a:r>
              <a:rPr lang="ru-RU" dirty="0" err="1" smtClean="0"/>
              <a:t>Щербецов</a:t>
            </a:r>
            <a:r>
              <a:rPr lang="ru-RU" dirty="0" smtClean="0"/>
              <a:t> Вадим</a:t>
            </a:r>
          </a:p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800" dirty="0" smtClean="0"/>
              <a:t>Творческий отчет «птичья столовая»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540294" cy="400052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Покормите птиц зимой</a:t>
            </a:r>
          </a:p>
          <a:p>
            <a:pPr algn="l"/>
            <a:r>
              <a:rPr lang="ru-RU" dirty="0" smtClean="0"/>
              <a:t>Пусть со всех концов</a:t>
            </a:r>
          </a:p>
          <a:p>
            <a:pPr algn="l"/>
            <a:r>
              <a:rPr lang="ru-RU" dirty="0" smtClean="0"/>
              <a:t>К вам слетятся как домой</a:t>
            </a:r>
          </a:p>
          <a:p>
            <a:pPr algn="l"/>
            <a:r>
              <a:rPr lang="ru-RU" dirty="0" smtClean="0"/>
              <a:t>Стайки на крыльцо.</a:t>
            </a:r>
          </a:p>
          <a:p>
            <a:pPr algn="l"/>
            <a:r>
              <a:rPr lang="ru-RU" dirty="0" smtClean="0"/>
              <a:t>Не богаты их корма</a:t>
            </a:r>
          </a:p>
          <a:p>
            <a:pPr algn="l"/>
            <a:r>
              <a:rPr lang="ru-RU" dirty="0" smtClean="0"/>
              <a:t>Горсть зерна нужна,</a:t>
            </a:r>
          </a:p>
          <a:p>
            <a:pPr algn="l"/>
            <a:r>
              <a:rPr lang="ru-RU" dirty="0" smtClean="0"/>
              <a:t>Горсть одна – </a:t>
            </a:r>
          </a:p>
          <a:p>
            <a:pPr algn="l"/>
            <a:r>
              <a:rPr lang="ru-RU" dirty="0" smtClean="0"/>
              <a:t>И не страшна </a:t>
            </a:r>
          </a:p>
          <a:p>
            <a:pPr algn="l"/>
            <a:r>
              <a:rPr lang="ru-RU" dirty="0" smtClean="0"/>
              <a:t>Будет им зима</a:t>
            </a:r>
          </a:p>
          <a:p>
            <a:endParaRPr lang="ru-RU" dirty="0"/>
          </a:p>
        </p:txBody>
      </p:sp>
      <p:pic>
        <p:nvPicPr>
          <p:cNvPr id="3074" name="Picture 2" descr="F:\ПРОЕКТЫ\день птиц\f1945bc5-ec73-4305-9155-2fcccebdf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3116"/>
            <a:ext cx="257175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109650"/>
          </a:xfrm>
        </p:spPr>
        <p:txBody>
          <a:bodyPr/>
          <a:lstStyle/>
          <a:p>
            <a:pPr algn="ctr"/>
            <a:r>
              <a:rPr lang="ru-RU" sz="2000" dirty="0" smtClean="0"/>
              <a:t>В зимнюю стужу голодные и ослабевшие птицы замерзают и могут погибнуть.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540294" cy="400052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Как можно помочь птицам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ru-RU" dirty="0" smtClean="0">
              <a:solidFill>
                <a:srgbClr val="FFFF00"/>
              </a:solidFill>
            </a:endParaRPr>
          </a:p>
          <a:p>
            <a:pPr algn="l"/>
            <a:r>
              <a:rPr lang="ru-RU" dirty="0" smtClean="0"/>
              <a:t>Птицам мы кормушки смастерили</a:t>
            </a:r>
          </a:p>
          <a:p>
            <a:pPr algn="l"/>
            <a:r>
              <a:rPr lang="ru-RU" dirty="0" smtClean="0"/>
              <a:t>И зимой для них столовую открыли.</a:t>
            </a:r>
          </a:p>
          <a:p>
            <a:pPr algn="l"/>
            <a:r>
              <a:rPr lang="ru-RU" dirty="0" smtClean="0"/>
              <a:t>Чтоб морозы  пережили все без бед,</a:t>
            </a:r>
          </a:p>
          <a:p>
            <a:pPr algn="l"/>
            <a:r>
              <a:rPr lang="ru-RU" dirty="0" smtClean="0"/>
              <a:t>Прилетайте, птицы, в гости на обед.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800" dirty="0" smtClean="0"/>
              <a:t>Мы мастерили кормушки из разных материалов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500174"/>
            <a:ext cx="5540294" cy="4572032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Использовали пластиковые бутылки, бумажные пакеты из-под молока и сока, упаковки из–под новогодних подарков, делали кормушки из фанеры.</a:t>
            </a:r>
            <a:endParaRPr lang="ru-RU" dirty="0"/>
          </a:p>
        </p:txBody>
      </p:sp>
      <p:pic>
        <p:nvPicPr>
          <p:cNvPr id="1026" name="Picture 2" descr="F:\ПРОЕКТЫ\покормите птиц\Новая папка (3)\1e31752a-b2ac-4aee-b6da-e594bf9f2d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714752"/>
            <a:ext cx="2500330" cy="3143248"/>
          </a:xfrm>
          <a:prstGeom prst="rect">
            <a:avLst/>
          </a:prstGeom>
          <a:noFill/>
        </p:spPr>
      </p:pic>
      <p:pic>
        <p:nvPicPr>
          <p:cNvPr id="1027" name="Picture 3" descr="F:\ПРОЕКТЫ\покормите птиц\Новая папка (3)\62bfa786-2239-43c7-bd14-831163bec5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643314"/>
            <a:ext cx="2357454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800" dirty="0" smtClean="0"/>
              <a:t>Мы мастерили кормушки из разных материалов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500174"/>
            <a:ext cx="5540294" cy="4572032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Использовали пластиковые бутылки, бумажные пакеты из-под молока и сока, упаковки из–под новогодних подарков, делали кормушки из фанеры.</a:t>
            </a:r>
            <a:endParaRPr lang="ru-RU" dirty="0"/>
          </a:p>
        </p:txBody>
      </p:sp>
      <p:pic>
        <p:nvPicPr>
          <p:cNvPr id="4098" name="Picture 2" descr="F:\ПРОЕКТЫ\1e892229-74e3-45df-a484-9e7663ae0a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429000"/>
            <a:ext cx="2143140" cy="3000396"/>
          </a:xfrm>
          <a:prstGeom prst="rect">
            <a:avLst/>
          </a:prstGeom>
          <a:noFill/>
        </p:spPr>
      </p:pic>
      <p:pic>
        <p:nvPicPr>
          <p:cNvPr id="1028" name="Picture 4" descr="F:\ПРОЕКТЫ\покормите птиц\Новая папка (3)\21828f3e-5568-4125-a7ad-8331cea06c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429000"/>
            <a:ext cx="228601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400" dirty="0" smtClean="0"/>
              <a:t>Мы мастерили кормушки сами и с помощью взрослых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500174"/>
            <a:ext cx="5540294" cy="4572032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050" name="Picture 2" descr="F:\ПРОЕКТЫ\покормите птиц\Новая папка (3)\0f245158-0f86-4222-9a32-b3efe52a26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0240"/>
            <a:ext cx="2643206" cy="4000528"/>
          </a:xfrm>
          <a:prstGeom prst="rect">
            <a:avLst/>
          </a:prstGeom>
          <a:noFill/>
        </p:spPr>
      </p:pic>
      <p:pic>
        <p:nvPicPr>
          <p:cNvPr id="2051" name="Picture 3" descr="F:\ПРОЕКТЫ\покормите птиц\Новая папка (3)\daae9ac3-b6bf-4589-a70c-34254ff1a3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928802"/>
            <a:ext cx="271462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400" dirty="0" smtClean="0"/>
              <a:t>Мы мастерили кормушки сами и с помощью взрослых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500174"/>
            <a:ext cx="5540294" cy="4572032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3074" name="Picture 2" descr="F:\ПРОЕКТЫ\покормите птиц\Новая папка (3)\3a3c9762-95eb-440b-b6ea-df3215e990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0240"/>
            <a:ext cx="2928958" cy="4071966"/>
          </a:xfrm>
          <a:prstGeom prst="rect">
            <a:avLst/>
          </a:prstGeom>
          <a:noFill/>
        </p:spPr>
      </p:pic>
      <p:pic>
        <p:nvPicPr>
          <p:cNvPr id="3075" name="Picture 3" descr="F:\ПРОЕКТЫ\покормите птиц\Новая папка (3)\3d4fb55f-be31-4744-8b2c-ff2f5b905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00240"/>
            <a:ext cx="264318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/>
          <a:lstStyle/>
          <a:p>
            <a:pPr algn="ctr"/>
            <a:r>
              <a:rPr lang="ru-RU" sz="2800" dirty="0" smtClean="0"/>
              <a:t>Кормушки Повесили в школьном дворе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540294" cy="400052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050" name="Picture 2" descr="F:\ПРОЕКТЫ\покормите птиц\267d4224-15f9-4b5c-91da-a467e32de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71678"/>
            <a:ext cx="3000396" cy="4000528"/>
          </a:xfrm>
          <a:prstGeom prst="rect">
            <a:avLst/>
          </a:prstGeom>
          <a:noFill/>
        </p:spPr>
      </p:pic>
      <p:pic>
        <p:nvPicPr>
          <p:cNvPr id="2051" name="Picture 3" descr="F:\ПРОЕКТЫ\покормите птиц\172174dc-4025-4525-8c27-8fe540c254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71678"/>
            <a:ext cx="278606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175</TotalTime>
  <Words>388</Words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ГосУДАРСТВЕНнОЕ  КАЗЕННОЕ ОБЩЕОБРАЗОВАТЕЛЬНОЕ УЧРЕЖДЕНИЕ  Ростовской области  Новочеркасская школа-интернат №1</vt:lpstr>
      <vt:lpstr>Творческий отчет «птичья столовая»</vt:lpstr>
      <vt:lpstr>Творческий отчет «птичья столовая»</vt:lpstr>
      <vt:lpstr>В зимнюю стужу голодные и ослабевшие птицы замерзают и могут погибнуть.</vt:lpstr>
      <vt:lpstr>Мы мастерили кормушки из разных материалов</vt:lpstr>
      <vt:lpstr>Мы мастерили кормушки из разных материалов</vt:lpstr>
      <vt:lpstr>Мы мастерили кормушки сами и с помощью взрослых</vt:lpstr>
      <vt:lpstr>Мы мастерили кормушки сами и с помощью взрослых</vt:lpstr>
      <vt:lpstr>Кормушки Повесили в школьном дворе</vt:lpstr>
      <vt:lpstr>Кормушки Повесили в школьном дворе</vt:lpstr>
      <vt:lpstr>Мы заготовили для птиц много корма</vt:lpstr>
      <vt:lpstr>Мы заготовили для птиц много корма</vt:lpstr>
      <vt:lpstr>Меню в «птичьей столовой»</vt:lpstr>
      <vt:lpstr>Мы наблюдали какие птицы прилетают в птичью столовую</vt:lpstr>
      <vt:lpstr>Кормушки посещали разные виды птиц</vt:lpstr>
      <vt:lpstr>Птицам больше нравятся открытые кормушки или те, в которых 2 и более летка</vt:lpstr>
      <vt:lpstr>Мы регулярно следили, чтобы корм в кормушках был постоянно</vt:lpstr>
      <vt:lpstr>Мы регулярно следили, чтобы корм в кормушках был постоянно</vt:lpstr>
      <vt:lpstr>Мы регулярно следили, чтобы корм в кормушках был постоянно</vt:lpstr>
      <vt:lpstr>Мы регулярно следили, чтобы корм в кормушках был постоянно</vt:lpstr>
      <vt:lpstr>Мы регулярно следили, чтобы корм в кормушках был постоянно</vt:lpstr>
      <vt:lpstr>Птицам помогали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Реуцкая</dc:creator>
  <cp:lastModifiedBy>Реуцкая</cp:lastModifiedBy>
  <cp:revision>22</cp:revision>
  <dcterms:created xsi:type="dcterms:W3CDTF">2023-02-05T17:25:24Z</dcterms:created>
  <dcterms:modified xsi:type="dcterms:W3CDTF">2023-02-08T19:24:25Z</dcterms:modified>
</cp:coreProperties>
</file>