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8" r:id="rId12"/>
    <p:sldId id="257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DBED-93B6-4C6B-B905-70704AFC924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7454-2FF5-4CA3-BEAE-F7F01B518A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168351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Птицы прилетели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712568" cy="100811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Урок изобразительного искусства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 класс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in.kz/s/photos/2011/07/22/1311313835_malenkaya-ptichka-na-vetochke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1.vgorode.ru/4816968/4945796/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2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cdn.bolshoyvopros.ru/files/users/images/08/8e/088ea09c548056a6f70e0e02e850b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240360" cy="2948900"/>
          </a:xfrm>
          <a:prstGeom prst="rect">
            <a:avLst/>
          </a:prstGeom>
          <a:noFill/>
        </p:spPr>
      </p:pic>
      <p:pic>
        <p:nvPicPr>
          <p:cNvPr id="1038" name="Picture 14" descr="http://cdn.bolshoyvopros.ru/files/users/images/dc/23/dc2366e7b8dd34571b03d612601a2f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3244126" cy="2952328"/>
          </a:xfrm>
          <a:prstGeom prst="rect">
            <a:avLst/>
          </a:prstGeom>
          <a:noFill/>
        </p:spPr>
      </p:pic>
      <p:pic>
        <p:nvPicPr>
          <p:cNvPr id="1040" name="Picture 16" descr="http://cdn.bolshoyvopros.ru/files/users/images/01/04/01049c7b2bd5c6d3380e0384c0d6c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3240360" cy="29489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Поэтапное рисование птицы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://rus.ans4.com/media/img/i/6/i6zp6hio88e7b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73016"/>
            <a:ext cx="332325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Поэтапное рисование птицы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0" descr="http://cdn.bolshoyvopros.ru/files/users/images/58/89/5889d9f6a968c201ffb34a63c2e6f4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456384" cy="2688299"/>
          </a:xfrm>
          <a:prstGeom prst="rect">
            <a:avLst/>
          </a:prstGeom>
          <a:noFill/>
        </p:spPr>
      </p:pic>
      <p:pic>
        <p:nvPicPr>
          <p:cNvPr id="4" name="Picture 10" descr="http://www.drulber.ru/sites/default/files/ptichk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384376" cy="2632292"/>
          </a:xfrm>
          <a:prstGeom prst="rect">
            <a:avLst/>
          </a:prstGeom>
          <a:noFill/>
        </p:spPr>
      </p:pic>
      <p:pic>
        <p:nvPicPr>
          <p:cNvPr id="5" name="Picture 8" descr="http://www.drulber.ru/sites/default/files/ptichk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3312368" cy="2576286"/>
          </a:xfrm>
          <a:prstGeom prst="rect">
            <a:avLst/>
          </a:prstGeom>
          <a:noFill/>
        </p:spPr>
      </p:pic>
      <p:pic>
        <p:nvPicPr>
          <p:cNvPr id="6" name="Picture 6" descr="http://www.drulber.ru/sites/default/files/ptichka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3096344" cy="2752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2608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Берегите природу!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s61.radikal.ru/i171/1303/05/8d1b3646ab9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2578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yugopolis.ru/data/mediadb/2383/0000/0463/46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188640"/>
            <a:ext cx="3174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Скворец </a:t>
            </a:r>
            <a:endParaRPr lang="ru-RU" sz="60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6-tub-ru.yandex.net/i?id=155393097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9706" cy="4077072"/>
          </a:xfrm>
          <a:prstGeom prst="rect">
            <a:avLst/>
          </a:prstGeom>
          <a:noFill/>
        </p:spPr>
      </p:pic>
      <p:pic>
        <p:nvPicPr>
          <p:cNvPr id="22532" name="Picture 4" descr="http://im5-tub-ru.yandex.net/i?id=336845810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653" y="2753544"/>
            <a:ext cx="4925347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725144"/>
            <a:ext cx="3077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Жёлтая трясогузка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32956" y="476672"/>
            <a:ext cx="311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Древесная трясогузка</a:t>
            </a:r>
            <a:endParaRPr lang="ru-RU" sz="24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c/0/39/754/39754237_grach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5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1625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грач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3.hostingkartinok.com/uploads/images/2013/03/00f225c6d89459b5ada3e81e05eeb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3956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жаворонок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4/82/472/82472879_4195696_15_opolov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olyan.net/uploads/posts/2013-06/thumbs/1372606753_computerdesktopwallpaperscollection623_0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ics.am/data/media/90/www_pics_am-birds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4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yahooeu.ru/uploads/posts/2012-01/1327045678_image_4e0866cd1e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Птицы прилетели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Поэтапное рисование птицы</vt:lpstr>
      <vt:lpstr>Поэтапное рисование птицы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Tanya_B</dc:creator>
  <cp:lastModifiedBy>Tanya_B</cp:lastModifiedBy>
  <cp:revision>5</cp:revision>
  <dcterms:created xsi:type="dcterms:W3CDTF">2014-04-24T11:11:16Z</dcterms:created>
  <dcterms:modified xsi:type="dcterms:W3CDTF">2014-04-24T11:58:08Z</dcterms:modified>
</cp:coreProperties>
</file>