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4" r:id="rId6"/>
    <p:sldId id="263" r:id="rId7"/>
    <p:sldId id="266" r:id="rId8"/>
    <p:sldId id="265" r:id="rId9"/>
    <p:sldId id="267" r:id="rId10"/>
    <p:sldId id="268" r:id="rId11"/>
    <p:sldId id="269" r:id="rId12"/>
    <p:sldId id="271" r:id="rId13"/>
    <p:sldId id="270" r:id="rId14"/>
    <p:sldId id="272" r:id="rId15"/>
    <p:sldId id="273" r:id="rId16"/>
    <p:sldId id="260" r:id="rId17"/>
    <p:sldId id="261" r:id="rId18"/>
    <p:sldId id="262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90A5-963E-43C9-AC7A-E94B197CB16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24B1F88-00F8-4733-BC4F-B1E183DFF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897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90A5-963E-43C9-AC7A-E94B197CB16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24B1F88-00F8-4733-BC4F-B1E183DFF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28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90A5-963E-43C9-AC7A-E94B197CB16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24B1F88-00F8-4733-BC4F-B1E183DFF33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9793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90A5-963E-43C9-AC7A-E94B197CB16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4B1F88-00F8-4733-BC4F-B1E183DFF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394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90A5-963E-43C9-AC7A-E94B197CB16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4B1F88-00F8-4733-BC4F-B1E183DFF33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1154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90A5-963E-43C9-AC7A-E94B197CB16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4B1F88-00F8-4733-BC4F-B1E183DFF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119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90A5-963E-43C9-AC7A-E94B197CB16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1F88-00F8-4733-BC4F-B1E183DFF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248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90A5-963E-43C9-AC7A-E94B197CB16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1F88-00F8-4733-BC4F-B1E183DFF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85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90A5-963E-43C9-AC7A-E94B197CB16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1F88-00F8-4733-BC4F-B1E183DFF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496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90A5-963E-43C9-AC7A-E94B197CB16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24B1F88-00F8-4733-BC4F-B1E183DFF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60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90A5-963E-43C9-AC7A-E94B197CB16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24B1F88-00F8-4733-BC4F-B1E183DFF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57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90A5-963E-43C9-AC7A-E94B197CB16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24B1F88-00F8-4733-BC4F-B1E183DFF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225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90A5-963E-43C9-AC7A-E94B197CB16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1F88-00F8-4733-BC4F-B1E183DFF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522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90A5-963E-43C9-AC7A-E94B197CB16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1F88-00F8-4733-BC4F-B1E183DFF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184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90A5-963E-43C9-AC7A-E94B197CB16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1F88-00F8-4733-BC4F-B1E183DFF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07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90A5-963E-43C9-AC7A-E94B197CB16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4B1F88-00F8-4733-BC4F-B1E183DFF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842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090A5-963E-43C9-AC7A-E94B197CB16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24B1F88-00F8-4733-BC4F-B1E183DFF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02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9941" y="796636"/>
            <a:ext cx="8915399" cy="2262781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Тринадцатое сентября.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Классная работа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7236" y="3366510"/>
            <a:ext cx="11166764" cy="165576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Орфография и пунктуация.</a:t>
            </a:r>
            <a:endParaRPr lang="ru-RU" sz="6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707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418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444836" y="2549236"/>
            <a:ext cx="1427019" cy="360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384473" y="3893127"/>
            <a:ext cx="595745" cy="332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87636" y="5569528"/>
            <a:ext cx="2396837" cy="249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81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1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30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8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3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510" y="539894"/>
            <a:ext cx="7434695" cy="26193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9928" y="3314159"/>
            <a:ext cx="104272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Ответьте на вопросы.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Обозначают ли буквы ь, ъ какие-либо звуки?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Зачем и при каких условиях употребляются разделительные ь и ъ? Например, ... 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 какой целью ещё употребляется ь? Во первых, ... . Например, .... Во-вторых, .... Например, ....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основе проделанной работы подготовьте устное высказывание на тему «Употребление букв ь и ъ на письме».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9929" y="139784"/>
            <a:ext cx="42949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40.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Рассмотрите схему.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9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7528" y="302359"/>
            <a:ext cx="109312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41.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Спишите, вставляя разделительные ь или ъ, доказывая правильность написания анализом состава слова и наличием букв е, ё, ю, я или и.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С(?)ёжиться, раз(?)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ехаться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(?)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бур(?)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съедобный, под(?)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езд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л(?)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ющийся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в(?)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едливый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вороб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(?)и, сверх(?)мощный, с(?)ёмка, в(?)юга, раз(?)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яснять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меж(?)- континентальный, раз(?)ярённый, б(?)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ющийся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Объясните, в каких словах вы не употребили разделительных знаков и почему.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740" y="2554043"/>
            <a:ext cx="4582824" cy="51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5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6581" y="302359"/>
            <a:ext cx="1046018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43.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Запишите слова в четыре группы: 1) слова с разделительным ъ (приставку и корень обозначьте); 2) слова с разделительным ь (корень обозначьте); 3) слова с ь как показателем грамматической формы слова; 4) слова с ь как показателем мягкости согласного.</a:t>
            </a:r>
          </a:p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(?)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едобный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(гриб), в(?)юн, с(?)ёмка,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сосул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(?)ка,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петел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(?)ка, с(?)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естные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(припасы),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олад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(?)и, шалун(?)я, ход(?)ба,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затиш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(?)е,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прижеч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(?),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увлеч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(?), с(?)ехидничать,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(?)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ючить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скам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(?)я, 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рез(?)ба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насквоз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(?),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помест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(?)е, лож(?), меч(?),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(?)ерошить, под(?)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ёмник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дрож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(?),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бреш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(?), грач(?),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истолоч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(?),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прибереч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{?), в(?)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едливый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(человек),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роскош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(?),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молодёж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(?),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в(?)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езд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помощ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(?).</a:t>
            </a:r>
          </a:p>
          <a:p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Выполните словообразовательный разбор выделенных слов.</a:t>
            </a:r>
          </a:p>
        </p:txBody>
      </p:sp>
    </p:spTree>
    <p:extLst>
      <p:ext uri="{BB962C8B-B14F-4D97-AF65-F5344CB8AC3E}">
        <p14:creationId xmlns:p14="http://schemas.microsoft.com/office/powerpoint/2010/main" val="198934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7288" y="2730000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Подведём итоги.</a:t>
            </a:r>
            <a:b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18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1291" y="614801"/>
            <a:ext cx="77308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Улыпка</a:t>
            </a:r>
            <a:r>
              <a:rPr lang="ru-RU" sz="5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пацылуй</a:t>
            </a:r>
            <a:r>
              <a:rPr lang="ru-RU" sz="5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душы</a:t>
            </a:r>
            <a:r>
              <a:rPr lang="ru-RU" sz="5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02873" y="1979336"/>
            <a:ext cx="10127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5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r>
              <a:rPr lang="ru-RU" sz="5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5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луй</a:t>
            </a:r>
            <a:r>
              <a:rPr lang="ru-RU" sz="5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5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93273" y="3343871"/>
            <a:ext cx="101276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5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r>
              <a:rPr lang="ru-RU" sz="5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аться</a:t>
            </a:r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5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5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5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луй</a:t>
            </a:r>
            <a:r>
              <a:rPr lang="ru-RU" sz="5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(приставка 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5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5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ловать</a:t>
            </a:r>
            <a:r>
              <a:rPr lang="ru-RU" sz="5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словарь) </a:t>
            </a:r>
            <a:r>
              <a:rPr lang="ru-RU" sz="5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 </a:t>
            </a:r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 </a:t>
            </a: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5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25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7855" y="1163782"/>
            <a:ext cx="7980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Улыбка – поцелуй    души.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717964" y="1953491"/>
            <a:ext cx="2092036" cy="13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613564" y="1939636"/>
            <a:ext cx="2438400" cy="41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613564" y="2189018"/>
            <a:ext cx="2410691" cy="41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118764" y="2063409"/>
            <a:ext cx="5264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811492" y="2082188"/>
            <a:ext cx="7065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564582" y="2049555"/>
            <a:ext cx="415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Дуга 18"/>
          <p:cNvSpPr/>
          <p:nvPr/>
        </p:nvSpPr>
        <p:spPr>
          <a:xfrm>
            <a:off x="1537855" y="600669"/>
            <a:ext cx="3713018" cy="1219200"/>
          </a:xfrm>
          <a:prstGeom prst="arc">
            <a:avLst>
              <a:gd name="adj1" fmla="val 9802754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>
            <a:off x="3255818" y="503229"/>
            <a:ext cx="5805055" cy="928255"/>
          </a:xfrm>
          <a:prstGeom prst="arc">
            <a:avLst>
              <a:gd name="adj1" fmla="val 5918223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953491" y="3588327"/>
            <a:ext cx="976745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Тире ставится в предложении, когда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подлежащее и сказуемое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выражены именами существительными в И. п.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9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1080655"/>
            <a:ext cx="7994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Орфография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…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788541"/>
            <a:ext cx="96843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Пунктуация 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…</a:t>
            </a:r>
          </a:p>
          <a:p>
            <a:endParaRPr lang="ru-RU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должны знать…и уметь применять правила для того, чтобы….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15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619" y="0"/>
            <a:ext cx="9144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7148945" y="2050472"/>
            <a:ext cx="3990110" cy="3699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05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4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47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6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30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1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7689273" y="2951018"/>
            <a:ext cx="3726872" cy="14270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47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</TotalTime>
  <Words>447</Words>
  <Application>Microsoft Office PowerPoint</Application>
  <PresentationFormat>Широкоэкранный</PresentationFormat>
  <Paragraphs>34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Times New Roman</vt:lpstr>
      <vt:lpstr>Wingdings 3</vt:lpstr>
      <vt:lpstr>Легкий дым</vt:lpstr>
      <vt:lpstr>Тринадцатое сентября.  Классная работа.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Подведём итоги.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Тринадцатое сентября.  Классная работа.</dc:title>
  <dc:creator>Людмила Васильевна</dc:creator>
  <cp:lastModifiedBy>Людмила Васильевна</cp:lastModifiedBy>
  <cp:revision>21</cp:revision>
  <dcterms:created xsi:type="dcterms:W3CDTF">2022-09-12T11:48:15Z</dcterms:created>
  <dcterms:modified xsi:type="dcterms:W3CDTF">2022-09-12T12:43:17Z</dcterms:modified>
</cp:coreProperties>
</file>