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136" autoAdjust="0"/>
  </p:normalViewPr>
  <p:slideViewPr>
    <p:cSldViewPr snapToGrid="0">
      <p:cViewPr varScale="1">
        <p:scale>
          <a:sx n="62" d="100"/>
          <a:sy n="62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7199"/>
            <a:ext cx="7766936" cy="61504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гимназия № 12 г.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Липецка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«Гармония»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ПРОЕКТ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Автор проекта: ученица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«В» класса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Алина Никитина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Руководитель проекта: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Татьяна Семеновна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Соколова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Липецк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055" y="706056"/>
            <a:ext cx="8579521" cy="122434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35"/>
            <a:ext cx="9583838" cy="69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025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760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190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 </a:t>
            </a:r>
            <a:r>
              <a:rPr lang="ru-RU" b="1" dirty="0" smtClean="0"/>
              <a:t>творческого проекта</a:t>
            </a:r>
            <a:r>
              <a:rPr lang="ru-RU" b="1" dirty="0" smtClean="0"/>
              <a:t>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Путь фетра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из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древности 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4872" y="1817225"/>
            <a:ext cx="101162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Историческая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справка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Легенды о войлоке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Войлок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жизни древних кочевников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Войлок в истории трагических мировых событий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XX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Многообразие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фетра и изделий из него в современном мире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работы из фетра 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079">
            <a:off x="658575" y="3418642"/>
            <a:ext cx="4068550" cy="3117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20" y="506264"/>
            <a:ext cx="6529009" cy="119742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Фетр по-французски означает войлок. Это тот самый материал, из которого изготовлены знакомые всем и каждому валенки.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643">
            <a:off x="7315199" y="130628"/>
            <a:ext cx="1948702" cy="194870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40277" y="2247979"/>
            <a:ext cx="6529009" cy="887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Сам войлок существует столько же, сколько существуют на Земле овцы, кони, козы.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08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6" y="3926462"/>
            <a:ext cx="3110432" cy="2332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34122"/>
            <a:ext cx="9329057" cy="778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культурах разных народов сложено множество легенд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происхождении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войлока. Вот самые любопытные из них.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1" y="1012372"/>
            <a:ext cx="5603723" cy="2177142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Одна из легенд связывает появление первого валяного изделия с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</a:rPr>
              <a:t>Ноевым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Ковчегом.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На Ковчеге произошла удивительная вещь, шерсть с овец падала на пол, намокала, а потом овцы сбивали ее копытами, в результате получился первый ковер.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20" y="832835"/>
            <a:ext cx="3222171" cy="2758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141" y="3368108"/>
            <a:ext cx="57500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Согласно другой легенде следует, что Святой Иаков (апостол Иисуса Христа) во время путешествия из Святой земли в Испанию для того чтобы успокоить свои больные ноги, не привыкшие к долгим странствиям, он собрал с колючих кустов зацепившиеся пучки овечьей шерсти и выложил мягкий слой между ногами и сандалиями. В результате потения, давления и трения об обувь волшебным образом свалялись плотные войлочные листы. И возможно так появились первые войлочные стельки.</a:t>
            </a:r>
          </a:p>
        </p:txBody>
      </p:sp>
    </p:spTree>
    <p:extLst>
      <p:ext uri="{BB962C8B-B14F-4D97-AF65-F5344CB8AC3E}">
        <p14:creationId xmlns:p14="http://schemas.microsoft.com/office/powerpoint/2010/main" val="23900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544284"/>
            <a:ext cx="5173283" cy="123008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Древние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кочевники-скотоводы довели технологию изготовления войлока до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совершенства, поскольку овечьей шерсти было предостаточно.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835">
            <a:off x="363220" y="600442"/>
            <a:ext cx="3605982" cy="2179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949">
            <a:off x="5812971" y="3932175"/>
            <a:ext cx="3248024" cy="2259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1" y="3204298"/>
            <a:ext cx="54334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Люди рождались, спали, ели и умирали на войлоке, одевались в войлочную одежду и обувь, украшали себя, сберегали лошадей под войлочной попоной. Само жилище кочевника было сделано из войлока. Его очень быстро можно было разобрать и легко перевезти на любое расстояние, и легко собрать на новом месте. В китайских летописях кочевников так и зовут «людьми войлока».</a:t>
            </a:r>
          </a:p>
        </p:txBody>
      </p:sp>
    </p:spTree>
    <p:extLst>
      <p:ext uri="{BB962C8B-B14F-4D97-AF65-F5344CB8AC3E}">
        <p14:creationId xmlns:p14="http://schemas.microsoft.com/office/powerpoint/2010/main" val="980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19" y="4368221"/>
            <a:ext cx="3969263" cy="2370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25" y="54428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Славяне же никогда не были кочевниками и никогда не жили в юртах, а вот о войлоке знали не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понаслышке и тоже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умели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его делать с древних времен.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326" y="1567543"/>
            <a:ext cx="6439503" cy="4473819"/>
          </a:xfrm>
        </p:spPr>
        <p:txBody>
          <a:bodyPr/>
          <a:lstStyle/>
          <a:p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Война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двадцатого века дважды одела в солдатское сукно весь земной шар. Сукно (которое является разновидностью войлока) было тем идеальным материалом, который защищал солдата и помогал ему выжить в страшных военных условиях. Нет другого материала, который также, как шерстяное сукно защищает от холода, зноя и ветра… почти не намокает и почти не горит… может укрыть человека и послужить ему настоящим убежищем, почти как юрта древних кочевников.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33">
            <a:off x="7162801" y="1415142"/>
            <a:ext cx="2588017" cy="39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413656"/>
            <a:ext cx="8382000" cy="247105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Войлок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по праву можно считать замечательным даром человечеству, не теряющим своей актуальности по сей день! Однако, не каждый войлок может носить гордое имя фетр.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	Фетр-это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высший сорт войлока. Ранее он изготавливался только из нежных шелковистых ворсинок меха и пуха кролика, зайца, бобра. Производство было сложным, оно и сейчас использует сильнодействующие химические вещества для лучшего уваливания. Настоящий фетр – это дорогой, элитный материал</a:t>
            </a:r>
            <a:r>
              <a:rPr lang="ru-RU" sz="1900" dirty="0"/>
              <a:t>.</a:t>
            </a:r>
            <a:br>
              <a:rPr lang="ru-RU" sz="1900" dirty="0"/>
            </a:b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3" y="3001735"/>
            <a:ext cx="3763736" cy="2822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629" y="3001735"/>
            <a:ext cx="5638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В настоящее время, благодаря современным технологиям, существует множество видов фетра: он может быть гладкий и ворсовой, различный по толщине и формату листов. Для нас предлагается широчайшая гамма цветов. Изделия получаются яркими, красочными.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Фетр легко пришивается, приклеивается и режется. При вырезании деталей из фетра, по краю не образуется бахрома. У фетра нет «лица» и изнанки, как на обычной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26278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657">
            <a:off x="8578473" y="3647553"/>
            <a:ext cx="2241058" cy="1440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6" y="3804717"/>
            <a:ext cx="3173764" cy="1749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190">
            <a:off x="7508587" y="2609607"/>
            <a:ext cx="1814265" cy="1211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140">
            <a:off x="8879146" y="1713635"/>
            <a:ext cx="1826314" cy="1251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54">
            <a:off x="7721539" y="1395426"/>
            <a:ext cx="1388361" cy="1317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" y="4288538"/>
            <a:ext cx="2431279" cy="2569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5" y="1855519"/>
            <a:ext cx="3782786" cy="1891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Сегодня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фетр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любимый материал и не только у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рукодельниц,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практичность и красоту фетра осознали и крупные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производители, ведущие мировые дизайнеры.</a:t>
            </a:r>
            <a:r>
              <a:rPr lang="ru-RU" sz="1900" dirty="0"/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Описать весь перечень изготавливаемых изделий из фетра просто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невозможно.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930400"/>
            <a:ext cx="31435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Это и шали, и шарфы, 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шляпки,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пиджаки, сумки, броши и т.д.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Очень популярны войлочные тапочки</a:t>
            </a:r>
            <a:r>
              <a:rPr lang="ru-RU" sz="19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72" y="3624795"/>
            <a:ext cx="3239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Фетр широко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используют и для декора интерьера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551">
            <a:off x="6934421" y="3900968"/>
            <a:ext cx="1789913" cy="11995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51" y="5359733"/>
            <a:ext cx="2273129" cy="1490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77081" y="5553903"/>
            <a:ext cx="4542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Америке в национальном музее дизайна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</a:rPr>
              <a:t>Cooper-Hewitt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 даже проводятся выставки изделий из фетра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</a:rPr>
              <a:t>Fashioning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</a:rPr>
              <a:t>Felt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0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559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МБОУ гимназия № 12 г. Липецка «Гармония»  ТВОРЧЕСКИЙ ПРОЕКТ   Автор проекта: ученица 3 «В» класса   Алина Никитина                                         Руководитель проекта:                                            Татьяна Семеновна Соколова  г. Липецк 2017г </vt:lpstr>
      <vt:lpstr>Тема творческого проекта:    Путь фетра  из древности до современности</vt:lpstr>
      <vt:lpstr>План </vt:lpstr>
      <vt:lpstr>Фетр по-французски означает войлок. Это тот самый материал, из которого изготовлены знакомые всем и каждому валенки.  </vt:lpstr>
      <vt:lpstr>В культурах разных народов сложено множество легенд о происхождении войлока. Вот самые любопытные из них. </vt:lpstr>
      <vt:lpstr>     Древние кочевники-скотоводы довели технологию изготовления войлока до совершенства, поскольку овечьей шерсти было предостаточно.</vt:lpstr>
      <vt:lpstr>Славяне же никогда не были кочевниками и никогда не жили в юртах, а вот о войлоке знали не понаслышке и тоже умели его делать с древних времен. </vt:lpstr>
      <vt:lpstr> Войлок по праву можно считать замечательным даром человечеству, не теряющим своей актуальности по сей день! Однако, не каждый войлок может носить гордое имя фетр.   Фетр-это высший сорт войлока. Ранее он изготавливался только из нежных шелковистых ворсинок меха и пуха кролика, зайца, бобра. Производство было сложным, оно и сейчас использует сильнодействующие химические вещества для лучшего уваливания. Настоящий фетр – это дорогой, элитный материал. </vt:lpstr>
      <vt:lpstr>Сегодня фетр любимый материал и не только у рукодельниц, практичность и красоту фетра осознали и крупные производители, ведущие мировые дизайнеры. Описать весь перечень изготавливаемых изделий из фетра просто невозможно.</vt:lpstr>
      <vt:lpstr>Презентация PowerPoint</vt:lpstr>
      <vt:lpstr>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гимназия № 12 г. Липецка ТВОРЧЕСКИЙ ПРОЕКТ   Автор проекта: ученица 3 «В» класса   Алина Никитина                                         Руководитель проекта:                                            Татьяна Семеновна Соколова г. Липецк 2017г </dc:title>
  <dc:creator>Оксана</dc:creator>
  <cp:lastModifiedBy>Оксана</cp:lastModifiedBy>
  <cp:revision>27</cp:revision>
  <dcterms:created xsi:type="dcterms:W3CDTF">2017-03-07T10:26:20Z</dcterms:created>
  <dcterms:modified xsi:type="dcterms:W3CDTF">2017-03-09T13:32:58Z</dcterms:modified>
</cp:coreProperties>
</file>