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57" r:id="rId5"/>
    <p:sldId id="260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Путешествие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странам изучаемого языка»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728664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Назовите  англоязычные  страны и  их  столицы.  Найдите  флаги  этих  стран.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i="1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Canada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GB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Washington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USA                                     Canberra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The United</a:t>
            </a:r>
            <a:r>
              <a:rPr kumimoji="0" lang="en-US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Kingdom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Wellington</a:t>
            </a:r>
            <a:r>
              <a:rPr kumimoji="0" lang="en-US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Australia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London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 Zealand                             Ottawa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rc_mi" descr="http://tonail.com/America-England-Canada-Australia/images/Canada/Canada-fla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1285860"/>
            <a:ext cx="156863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rc_mi" descr="http://elviraz.ucoz.ru/american_flag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143116"/>
            <a:ext cx="1588974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rc_mi" descr="http://states-world.ru/flags/338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214290"/>
            <a:ext cx="16859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rc_mi" descr="http://4flaga.ru/picterra/UK1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143248"/>
            <a:ext cx="15811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rc_mi" descr="http://www.cdc-msk.ru/netcat_files/Image/Australia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4143380"/>
            <a:ext cx="1638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  вами  карта Соединенного Королевства Великобритании  и Северной  Ирландии</a:t>
            </a:r>
            <a:endParaRPr kumimoji="0" lang="en-GB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Укажите на  карте  страны  королевства и  их  столицы. Назовите  символы  стран. </a:t>
            </a:r>
            <a:endParaRPr kumimoji="0" lang="en-GB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Определите флаги стран.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Scotland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Edinburgh -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Thistle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</a:p>
          <a:p>
            <a:pPr marL="0" marR="0" lvl="0" indent="539750" algn="just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England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London - Red rose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Wales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Cardiff  -Daffodil                </a:t>
            </a:r>
          </a:p>
          <a:p>
            <a:pPr marL="0" marR="0" lvl="0" indent="539750" algn="just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Northern  Ireland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Belfast-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Shamrock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Flag_of_Northern_Irelan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5929330"/>
            <a:ext cx="1071538" cy="92867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7" name="Рисунок 6" descr="4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5857892"/>
            <a:ext cx="1285852" cy="1000108"/>
          </a:xfrm>
          <a:prstGeom prst="rect">
            <a:avLst/>
          </a:prstGeom>
          <a:noFill/>
        </p:spPr>
      </p:pic>
      <p:pic>
        <p:nvPicPr>
          <p:cNvPr id="8" name="Рисунок 7" descr="Flag_of_Wale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929198"/>
            <a:ext cx="1155694" cy="90487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4929198"/>
            <a:ext cx="1071538" cy="86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Рисунок 9" descr="Flag_of_Englan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3786190"/>
            <a:ext cx="1000132" cy="88582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11" name="Рисунок 10" descr="roza9_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114681">
            <a:off x="8153428" y="3788545"/>
            <a:ext cx="813438" cy="906422"/>
          </a:xfrm>
          <a:prstGeom prst="rect">
            <a:avLst/>
          </a:prstGeom>
          <a:noFill/>
        </p:spPr>
      </p:pic>
      <p:pic>
        <p:nvPicPr>
          <p:cNvPr id="12" name="Рисунок 11" descr="Flag_of_Scotland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15140" y="2786058"/>
            <a:ext cx="1142994" cy="96202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1024" y="2786058"/>
            <a:ext cx="1142976" cy="90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142984"/>
            <a:ext cx="235745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Посмотрите  на  картинки  и  назовите  </a:t>
            </a:r>
            <a:endParaRPr kumimoji="0" lang="en-GB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достопримечательности  англоязычных  стран.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071546"/>
            <a:ext cx="310514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London-Tower-Bridg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3857628"/>
            <a:ext cx="4143375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30463" algn="l"/>
              </a:tabLst>
            </a:pPr>
            <a:endParaRPr kumimoji="0" lang="en-GB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30463" algn="l"/>
              </a:tabLst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Answer the questions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30463" algn="l"/>
              </a:tabLst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официально является  главой Соединенного  королевства?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30463" algn="l"/>
              </a:tabLst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праздник празднуется в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Великобритании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 декабря?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30463" algn="l"/>
              </a:tabLst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Любимый  напиток англичан.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30463" algn="l"/>
              </a:tabLst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 какой  реке  расположен  Лондон?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30463" algn="l"/>
              </a:tabLst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дворец в Лондоне является официальной резиденцией королевы?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430463" algn="l"/>
              </a:tabLst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 денежная  единица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Великобритании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30463" algn="l"/>
              </a:tabLst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Назовите  места, которые  Вам  хотелось  бы  посетить  в  Англии?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30463" algn="l"/>
              </a:tabLst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 зовут  Английскую королеву?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Составьте  пословицы,  дайте  их  русский  эквивалент.</a:t>
            </a:r>
            <a:endParaRPr kumimoji="0" lang="en-GB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  is   no                            than  nothing.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Your  home  is                          place   like   home.</a:t>
            </a:r>
            <a:r>
              <a:rPr lang="en-GB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friend  in  need                   home  is  best.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Little  is  better                       than  never.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East  or  West -                      your   castle.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Better  late                             is a  friend  indeed.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GB" sz="25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5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1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Who ________ reading  the  newspaper?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 am             b)   is              c)   are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2  My  car ________  at  the  door.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   was                   b)   were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3 Are  there  ________  apples on  the  table?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 any           b)   some           c)</a:t>
            </a:r>
            <a:r>
              <a:rPr kumimoji="0" lang="en-US" sz="25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nothing            d) 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5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4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 am  the  ___________ pupil  in  our  class.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good           b)  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gooder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c)   best             d)  better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5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5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 Volga  is  ____________  than  the  Lena.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</a:t>
            </a:r>
            <a:r>
              <a:rPr kumimoji="0" lang="en-US" sz="25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longest   b)  longer    c)  more  long          d)</a:t>
            </a:r>
            <a:r>
              <a:rPr kumimoji="0" lang="en-US" sz="25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most  longest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6_________ the  best   runner.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</a:t>
            </a:r>
            <a:r>
              <a:rPr kumimoji="0" lang="en-US" sz="25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 is           b)   is               c)  do            d)    are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7 What  __________ doing  now?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</a:t>
            </a:r>
            <a:r>
              <a:rPr kumimoji="0" lang="en-US" sz="25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Ann  is           b)</a:t>
            </a:r>
            <a:r>
              <a:rPr kumimoji="0" lang="en-US" sz="25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does  Ann          c)  Ann        d)</a:t>
            </a:r>
            <a:r>
              <a:rPr kumimoji="0" lang="en-US" sz="25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 Ann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8 Where  ________ yesterday?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</a:t>
            </a:r>
            <a:r>
              <a:rPr kumimoji="0" lang="en-US" sz="25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Ann  did  go     b)  Ann  went    c) did  Ann  go   d) Was  Ann go</a:t>
            </a: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Составьте предложения из следующих слов.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riend, drinks, juice,  apple, my.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wolf, was, as, hungry, as, he.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ext,  Kiev, will, you, to, go, month?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now, learning, she, poem, that, not.</a:t>
            </a:r>
            <a:r>
              <a:rPr lang="ru-RU" sz="2400" i="1" dirty="0" smtClean="0"/>
              <a:t> </a:t>
            </a:r>
            <a:endParaRPr lang="en-GB" sz="2400" i="1" dirty="0" smtClean="0"/>
          </a:p>
          <a:p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Напишите  письмо – ответ  своему  новому  другу, вставив  пропущенные  слова</a:t>
            </a:r>
            <a:r>
              <a:rPr lang="en-GB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every  day, letter,  subjects,  uniform,  school, Russian,  basketball  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Dear John,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 you for your___. We  would like to make friends with you. We are pupils. We go to school___. We study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History, English, __  and Literature. We like to play football and __ . The pupils wear  __ in our school.  We like our __. And  do you like your school? What school __ do you study? What sports  games can  you play?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Best  wishes,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Ann.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/>
              <a:t>    </a:t>
            </a:r>
            <a:endParaRPr lang="ru-RU" sz="24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548</Words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2018-03-11T14:30:36Z</dcterms:created>
  <dcterms:modified xsi:type="dcterms:W3CDTF">2019-12-16T16:27:42Z</dcterms:modified>
</cp:coreProperties>
</file>