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74" d="100"/>
          <a:sy n="7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3133EB-D4F2-4BB9-8146-54BDCB2989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45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D405A9C-ECD9-4B2B-888F-564A229DBF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531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4AF55-67B5-473A-A455-25B38D8D0D84}" type="slidenum">
              <a:rPr lang="ru-RU"/>
              <a:pPr/>
              <a:t>1</a:t>
            </a:fld>
            <a:endParaRPr lang="ru-RU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E79B0-BAAA-406F-9E60-AD8F63EAE907}" type="slidenum">
              <a:rPr lang="ru-RU"/>
              <a:pPr/>
              <a:t>10</a:t>
            </a:fld>
            <a:endParaRPr 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308A9-1A84-4A50-B2AD-40B39967840A}" type="slidenum">
              <a:rPr lang="ru-RU"/>
              <a:pPr/>
              <a:t>11</a:t>
            </a:fld>
            <a:endParaRPr lang="ru-RU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8F20A-5B12-425D-BBDE-873866BFE1F7}" type="slidenum">
              <a:rPr lang="ru-RU"/>
              <a:pPr/>
              <a:t>12</a:t>
            </a:fld>
            <a:endParaRPr lang="ru-RU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E74FB-FE48-48DF-A184-E267AB474404}" type="slidenum">
              <a:rPr lang="ru-RU"/>
              <a:pPr/>
              <a:t>13</a:t>
            </a:fld>
            <a:endParaRPr lang="ru-RU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9A05B-CB96-4933-909F-CCC9D4C36BC2}" type="slidenum">
              <a:rPr lang="ru-RU"/>
              <a:pPr/>
              <a:t>14</a:t>
            </a:fld>
            <a:endParaRPr lang="ru-RU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E6C41-D04A-42D0-B961-608933FAABEE}" type="slidenum">
              <a:rPr lang="ru-RU"/>
              <a:pPr/>
              <a:t>15</a:t>
            </a:fld>
            <a:endParaRPr lang="ru-RU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B7C5F-4A08-43EE-9DC5-128E8ED53B2C}" type="slidenum">
              <a:rPr lang="ru-RU"/>
              <a:pPr/>
              <a:t>16</a:t>
            </a:fld>
            <a:endParaRPr lang="ru-RU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1F18A-F131-42D9-99E3-CFBEFA600DA9}" type="slidenum">
              <a:rPr lang="ru-RU"/>
              <a:pPr/>
              <a:t>17</a:t>
            </a:fld>
            <a:endParaRPr lang="ru-RU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55E1A-6051-403C-B5C6-E048AF91E8A6}" type="slidenum">
              <a:rPr lang="ru-RU"/>
              <a:pPr/>
              <a:t>2</a:t>
            </a:fld>
            <a:endParaRPr lang="ru-RU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E2FBD-A912-4469-8FFF-98D33AEB7ABC}" type="slidenum">
              <a:rPr lang="ru-RU"/>
              <a:pPr/>
              <a:t>3</a:t>
            </a:fld>
            <a:endParaRPr lang="ru-RU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F540E-89BC-411B-AF4B-D4FB5D2D26AD}" type="slidenum">
              <a:rPr lang="ru-RU"/>
              <a:pPr/>
              <a:t>4</a:t>
            </a:fld>
            <a:endParaRPr lang="ru-RU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00BDB-D923-46DE-B864-1CA494E3AE9C}" type="slidenum">
              <a:rPr lang="ru-RU"/>
              <a:pPr/>
              <a:t>5</a:t>
            </a:fld>
            <a:endParaRPr lang="ru-RU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F5E39-E288-459F-99E7-85398A47B869}" type="slidenum">
              <a:rPr lang="ru-RU"/>
              <a:pPr/>
              <a:t>6</a:t>
            </a:fld>
            <a:endParaRPr 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53606-BF5D-4A67-884F-8A80E2CBFB16}" type="slidenum">
              <a:rPr lang="ru-RU"/>
              <a:pPr/>
              <a:t>7</a:t>
            </a:fld>
            <a:endParaRPr lang="ru-RU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DD209-F03E-4157-8C2C-25FF80C2434A}" type="slidenum">
              <a:rPr lang="ru-RU"/>
              <a:pPr/>
              <a:t>8</a:t>
            </a:fld>
            <a:endParaRPr lang="ru-RU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6B465-01A7-435C-954D-8A5D91A9CB88}" type="slidenum">
              <a:rPr lang="ru-RU"/>
              <a:pPr/>
              <a:t>9</a:t>
            </a:fld>
            <a:endParaRPr lang="ru-RU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830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EBB47B-734A-47D6-91E2-DF2AA45E3B7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D6C86-43C2-4625-A15C-343F6594F0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6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CD2BD-8453-4F57-A32F-8AACB4DAB8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724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F23E26-19A5-4D24-B691-7466237352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4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EAD8A-FEE8-4C1A-A235-A6388B601D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1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B1B88-886B-4958-8948-403D012350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9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702A7-9B07-48A6-B434-524D4FC437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4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0ED38-0730-4BF5-8EAC-6E8A6BFBDD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3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DA648-8459-4309-938E-F14C4C88EB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3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2502C-D97B-4121-B746-13D07CFB44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9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3E97A-234A-4CDF-8F14-06493CD074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1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4CEC7-302C-4311-B617-6FF275AEAA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1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69256EF4-6AED-4BF4-977C-9E3893B1C94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0;&#1086;&#1083;&#1083;&#1077;&#1088;&#1072;&#1085;&#1090;&#1085;&#1086;&#1089;&#1090;&#1100;\&#1040;&#1088;&#1084;&#1103;&#1085;&#1089;&#1082;&#1072;&#1103;_&#1090;&#1072;&#1085;&#1094;&#1077;&#1074;&#1072;&#1083;&#1100;&#1085;&#1072;&#1103;_-_&#1064;&#1040;&#1051;&#1040;&#1061;&#1054;_(MusVid.net)_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4;&#1091;&#1079;&#1099;&#1082;&#1072;\&#1042;&#1072;&#1083;&#1100;&#1089;%20&#1076;&#1086;&#1078;&#1076;&#1103;%20-%20&#1042;&#1072;&#1083;&#1100;&#1089;%20&#1076;&#1086;&#1078;&#1076;&#1103;%20&#1084;&#1091;&#1079;&#1099;&#1082;&#1072;%20&#1076;&#1083;&#1103;%20&#1076;&#1091;&#1096;&#1080;%20(mp3ostrov.com).mp3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0;&#1086;&#1083;&#1083;&#1077;&#1088;&#1072;&#1085;&#1090;&#1085;&#1086;&#1089;&#1090;&#1100;\&#1042;&#1086;&#1083;&#1100;&#1092;&#1075;&#1072;&#1085;&#1075;_&#1040;&#1084;&#1072;&#1076;&#1077;&#1081;_&#1052;&#1086;&#1094;&#1072;&#1088;&#1090;_-_&#1052;&#1091;&#1079;&#1099;&#1082;&#1072;_&#1072;&#1085;&#1075;&#1077;&#1083;&#1086;&#1074;_(mp3ostrov.com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0;&#1086;&#1083;&#1083;&#1077;&#1088;&#1072;&#1085;&#1090;&#1085;&#1086;&#1089;&#1090;&#1100;\&#1042;&#1086;&#1083;&#1100;&#1092;&#1075;&#1072;&#1085;&#1075;_&#1040;&#1084;&#1072;&#1076;&#1077;&#1081;_&#1052;&#1086;&#1094;&#1072;&#1088;&#1090;_-_&#1052;&#1091;&#1079;&#1099;&#1082;&#1072;_&#1072;&#1085;&#1075;&#1077;&#1083;&#1086;&#1074;_(mp3ostrov.com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0;&#1086;&#1083;&#1083;&#1077;&#1088;&#1072;&#1085;&#1090;&#1085;&#1086;&#1089;&#1090;&#1100;\Score%20-%20Emma%20-%20Leilas%20Theme%20Part%201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0;&#1086;&#1083;&#1083;&#1077;&#1088;&#1072;&#1085;&#1090;&#1085;&#1086;&#1089;&#1090;&#1100;\Score%20-%20Emma%20-%20Leilas%20Theme%20Part%201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90;&#1086;&#1083;&#1083;&#1077;&#1088;&#1072;&#1085;&#1090;&#1085;&#1086;&#1089;&#1090;&#1100;\&#1042;&#1086;&#1083;&#1100;&#1092;&#1075;&#1072;&#1085;&#1075;_&#1040;&#1084;&#1072;&#1076;&#1077;&#1081;_&#1052;&#1086;&#1094;&#1072;&#1088;&#1090;_-_&#1052;&#1091;&#1079;&#1099;&#1082;&#1072;_&#1072;&#1085;&#1075;&#1077;&#1083;&#1086;&#1074;_(mp3ostrov.com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31925"/>
          </a:xfrm>
        </p:spPr>
        <p:txBody>
          <a:bodyPr/>
          <a:lstStyle/>
          <a:p>
            <a:r>
              <a:rPr lang="ru-RU" b="1"/>
              <a:t>«Путешествие в город Толерантность»</a:t>
            </a:r>
            <a:r>
              <a:rPr lang="ru-RU"/>
              <a:t> </a:t>
            </a:r>
          </a:p>
        </p:txBody>
      </p:sp>
      <p:pic>
        <p:nvPicPr>
          <p:cNvPr id="2052" name="Picture 4" descr="pobedite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6335713" cy="44735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deti-raznyh-nazionalnostej-22-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3816350" cy="2552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17" name="Picture 5" descr="1319720051_12008011deti4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8913"/>
            <a:ext cx="3240088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9" name="Picture 7" descr="manzr0008st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4319588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0" name="Picture 8" descr="x_23da1f7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349500"/>
            <a:ext cx="2727325" cy="40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рмянская_танцевальная_-_ШАЛАХО_(MusVid.net)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362950" y="23495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Библиотека</a:t>
            </a:r>
            <a:br>
              <a:rPr lang="ru-RU" sz="4000"/>
            </a:br>
            <a:endParaRPr lang="ru-RU" sz="400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97887" cy="5373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/>
              <a:t>На испанском языке – толерантность это способность признавать отличительные от своих чужие идеи и мнения;</a:t>
            </a:r>
          </a:p>
          <a:p>
            <a:pPr>
              <a:lnSpc>
                <a:spcPct val="80000"/>
              </a:lnSpc>
            </a:pPr>
            <a:r>
              <a:rPr lang="ru-RU"/>
              <a:t>На английском языке – толерантность это готовность быть терпимым, снисходительным.</a:t>
            </a:r>
          </a:p>
          <a:p>
            <a:pPr>
              <a:lnSpc>
                <a:spcPct val="80000"/>
              </a:lnSpc>
            </a:pPr>
            <a:r>
              <a:rPr lang="ru-RU"/>
              <a:t>На китайском языке – толерантность это быть по отношению к другим великодушным к людям.</a:t>
            </a:r>
          </a:p>
          <a:p>
            <a:pPr>
              <a:lnSpc>
                <a:spcPct val="80000"/>
              </a:lnSpc>
            </a:pPr>
            <a:r>
              <a:rPr lang="ru-RU"/>
              <a:t>На русском языке – толерантность это способность терпеть что-то или кого-то (быть выдержанным, спокойным).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. Мы все жители планеты Земля, граждане единого человечества.</a:t>
            </a:r>
          </a:p>
        </p:txBody>
      </p:sp>
      <p:pic>
        <p:nvPicPr>
          <p:cNvPr id="117764" name="Picture 4" descr="for_rectangle274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00213"/>
            <a:ext cx="55880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8" name="Picture 8" descr="p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8575"/>
            <a:ext cx="30765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9" name="Picture 9" descr="Делать-добро-так-прос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3500438"/>
            <a:ext cx="2871787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tole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8785225" cy="58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Площадь Согласия.</a:t>
            </a:r>
          </a:p>
        </p:txBody>
      </p:sp>
      <p:pic>
        <p:nvPicPr>
          <p:cNvPr id="119812" name="Picture 4" descr="17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2160588" cy="24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3" name="Picture 5" descr="abd4b05ddf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12875"/>
            <a:ext cx="3638550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4" name="Picture 6" descr="86321887_1776721000a1f3adcb326b2992e6aa73f75fa821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05263"/>
            <a:ext cx="2916237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dob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28575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7" name="Picture 5" descr="dob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620713"/>
            <a:ext cx="3784600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8" name="Picture 6" descr="m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9275"/>
            <a:ext cx="2449512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9" name="Picture 7" descr="банер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117975"/>
            <a:ext cx="5256212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5c799c18c4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6192837" cy="279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1" name="Picture 5" descr="Добр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346075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2" name="Picture 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13100"/>
            <a:ext cx="4679950" cy="33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Вальс дождя - Вальс дождя музыка для души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84675" y="1718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1285016425_dove_and_blast_of_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3363"/>
            <a:ext cx="8280400" cy="66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Вольфганг_Амадей_Моцарт_-_Музыка_ангелов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39113" y="4046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6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Мир – это вселенная. Мир – это наша Земля. </a:t>
            </a:r>
          </a:p>
        </p:txBody>
      </p:sp>
      <p:pic>
        <p:nvPicPr>
          <p:cNvPr id="100366" name="Picture 14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73225"/>
            <a:ext cx="5184775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611188" y="404813"/>
            <a:ext cx="8229600" cy="1384300"/>
          </a:xfrm>
        </p:spPr>
        <p:txBody>
          <a:bodyPr/>
          <a:lstStyle/>
          <a:p>
            <a:pPr algn="ctr"/>
            <a:r>
              <a:rPr lang="en-US"/>
              <a:t>C</a:t>
            </a:r>
            <a:r>
              <a:rPr lang="ru-RU"/>
              <a:t>хема путешествия </a:t>
            </a:r>
          </a:p>
        </p:txBody>
      </p:sp>
      <p:sp>
        <p:nvSpPr>
          <p:cNvPr id="105481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827088" y="1700213"/>
            <a:ext cx="5905500" cy="2089150"/>
          </a:xfrm>
        </p:spPr>
        <p:txBody>
          <a:bodyPr/>
          <a:lstStyle/>
          <a:p>
            <a:r>
              <a:rPr lang="ru-RU"/>
              <a:t>улица Доброты</a:t>
            </a:r>
            <a:endParaRPr lang="en-US"/>
          </a:p>
          <a:p>
            <a:r>
              <a:rPr lang="ru-RU"/>
              <a:t> улица Дружбы народов</a:t>
            </a:r>
            <a:endParaRPr lang="en-US"/>
          </a:p>
          <a:p>
            <a:r>
              <a:rPr lang="ru-RU"/>
              <a:t> улица</a:t>
            </a:r>
            <a:r>
              <a:rPr lang="en-US"/>
              <a:t> </a:t>
            </a:r>
            <a:r>
              <a:rPr lang="ru-RU"/>
              <a:t>Взаимопонимания</a:t>
            </a:r>
            <a:endParaRPr lang="en-US"/>
          </a:p>
          <a:p>
            <a:r>
              <a:rPr lang="ru-RU"/>
              <a:t>площадь Согласия.</a:t>
            </a:r>
          </a:p>
        </p:txBody>
      </p:sp>
      <p:pic>
        <p:nvPicPr>
          <p:cNvPr id="105485" name="Picture 13" descr="x_1529fa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678238"/>
            <a:ext cx="4391025" cy="317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6" name="Rectangle 1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Улица Доброты </a:t>
            </a:r>
          </a:p>
        </p:txBody>
      </p:sp>
      <p:pic>
        <p:nvPicPr>
          <p:cNvPr id="109572" name="Picture 4" descr="0_6d8aa_5d385a01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5795963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5" descr="defa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2992438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Вольфганг_Амадей_Моцарт_-_Музыка_ангелов_(mp3ostrov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07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695" fill="hold"/>
                                        <p:tgtEl>
                                          <p:spTgt spid="1095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7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1330988277_gi3dctkjapm5k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240087" cy="43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7" name="Picture 5" descr="1207209482_712ffb57fc5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36496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8" name="Picture 6" descr="36dec25e6f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24175"/>
            <a:ext cx="310515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core - Emma - Leilas Theme Part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028384" y="2603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Блестяшка-анимашка ,Сказочная девуш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609600"/>
            <a:ext cx="3735462" cy="440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9071785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872"/>
            <a:ext cx="4105151" cy="429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core - Emma - Leilas Theme Part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65976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90717859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77813"/>
            <a:ext cx="7704137" cy="6162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Вольфганг_Амадей_Моцарт_-_Музыка_ангелов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00392" y="3326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Улица Дружбы народов. </a:t>
            </a:r>
          </a:p>
        </p:txBody>
      </p:sp>
      <p:pic>
        <p:nvPicPr>
          <p:cNvPr id="113668" name="Picture 4" descr="6117759-n--n-n----n----n--n----n-n---n------noe--n-n-----n--n-noe----n-n----------n-n-------n--n--n---n--nf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4103687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6568421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810000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На Земле проживает более 3000 народностей. </a:t>
            </a:r>
          </a:p>
        </p:txBody>
      </p:sp>
      <p:pic>
        <p:nvPicPr>
          <p:cNvPr id="114692" name="Picture 4" descr="47490671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2752725" cy="37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3" name="Picture 5" descr="106fo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57338"/>
            <a:ext cx="4105275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6" name="Picture 8" descr="DSC031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076700"/>
            <a:ext cx="3240087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x_dfe9a8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557338"/>
            <a:ext cx="2879725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8" name="Picture 10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429000"/>
            <a:ext cx="20796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241</TotalTime>
  <Words>137</Words>
  <Application>Microsoft Office PowerPoint</Application>
  <PresentationFormat>Экран (4:3)</PresentationFormat>
  <Paragraphs>34</Paragraphs>
  <Slides>17</Slides>
  <Notes>17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Океан</vt:lpstr>
      <vt:lpstr>«Путешествие в город Толерантность» </vt:lpstr>
      <vt:lpstr>Мир – это вселенная. Мир – это наша Земля. </vt:lpstr>
      <vt:lpstr>Cхема путешествия </vt:lpstr>
      <vt:lpstr>Улица Доброты </vt:lpstr>
      <vt:lpstr>Презентация PowerPoint</vt:lpstr>
      <vt:lpstr>Презентация PowerPoint</vt:lpstr>
      <vt:lpstr>Презентация PowerPoint</vt:lpstr>
      <vt:lpstr>Улица Дружбы народов. </vt:lpstr>
      <vt:lpstr>На Земле проживает более 3000 народностей. </vt:lpstr>
      <vt:lpstr>Презентация PowerPoint</vt:lpstr>
      <vt:lpstr>Библиотека </vt:lpstr>
      <vt:lpstr>. Мы все жители планеты Земля, граждане единого человечества.</vt:lpstr>
      <vt:lpstr>Презентация PowerPoint</vt:lpstr>
      <vt:lpstr>Площадь Согласия.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город Толерантность»</dc:title>
  <dc:creator>Admin</dc:creator>
  <cp:lastModifiedBy>учитель</cp:lastModifiedBy>
  <cp:revision>8</cp:revision>
  <dcterms:created xsi:type="dcterms:W3CDTF">2012-05-12T15:48:19Z</dcterms:created>
  <dcterms:modified xsi:type="dcterms:W3CDTF">2012-05-16T07:50:11Z</dcterms:modified>
</cp:coreProperties>
</file>