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3" r:id="rId5"/>
    <p:sldId id="260" r:id="rId6"/>
    <p:sldId id="268" r:id="rId7"/>
    <p:sldId id="273" r:id="rId8"/>
    <p:sldId id="265" r:id="rId9"/>
    <p:sldId id="270" r:id="rId10"/>
    <p:sldId id="267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898" autoAdjust="0"/>
  </p:normalViewPr>
  <p:slideViewPr>
    <p:cSldViewPr>
      <p:cViewPr>
        <p:scale>
          <a:sx n="33" d="100"/>
          <a:sy n="33" d="100"/>
        </p:scale>
        <p:origin x="2430" y="1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learningapps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26B3A0-1940-46BF-81B6-E095646C3565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</dgm:pt>
    <dgm:pt modelId="{E27CBE8F-6BDB-4B2D-AC22-B88F6983E304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Одаренные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F4559A0-31D4-4642-9FE4-7D5FC2947BF9}" type="parTrans" cxnId="{5DD799A8-D6A1-44B3-A4BF-367452030E70}">
      <dgm:prSet/>
      <dgm:spPr/>
      <dgm:t>
        <a:bodyPr/>
        <a:lstStyle/>
        <a:p>
          <a:endParaRPr lang="ru-RU"/>
        </a:p>
      </dgm:t>
    </dgm:pt>
    <dgm:pt modelId="{1639AB57-19E4-43BF-A9EA-9B722A332E05}" type="sibTrans" cxnId="{5DD799A8-D6A1-44B3-A4BF-367452030E70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22F1DE10-AE9A-42CE-91AB-E34DDBE3C0D1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дети  </a:t>
          </a:r>
          <a:endParaRPr lang="ru-RU" sz="2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BFE3BDC-3F90-4AB6-9461-F57525803CCF}" type="parTrans" cxnId="{F311C073-05E9-4CE2-B14B-6B10C909461E}">
      <dgm:prSet/>
      <dgm:spPr/>
      <dgm:t>
        <a:bodyPr/>
        <a:lstStyle/>
        <a:p>
          <a:endParaRPr lang="ru-RU"/>
        </a:p>
      </dgm:t>
    </dgm:pt>
    <dgm:pt modelId="{ACC6E9E3-16C0-4534-B0DF-E2B68813D796}" type="sibTrans" cxnId="{F311C073-05E9-4CE2-B14B-6B10C909461E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E87D2AE4-E721-405D-8D34-0A749AD90BDB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- </a:t>
          </a:r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будущее</a:t>
          </a:r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798826D-7D39-4AB9-97CB-7A0D556707A4}" type="parTrans" cxnId="{D864A77D-6ADC-45BF-B2A5-90277DB78777}">
      <dgm:prSet/>
      <dgm:spPr/>
      <dgm:t>
        <a:bodyPr/>
        <a:lstStyle/>
        <a:p>
          <a:endParaRPr lang="ru-RU"/>
        </a:p>
      </dgm:t>
    </dgm:pt>
    <dgm:pt modelId="{D842EBC6-BE29-4594-AE39-A7BD34290953}" type="sibTrans" cxnId="{D864A77D-6ADC-45BF-B2A5-90277DB78777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70E32965-9EE1-4775-8B2A-53C7A38EFE0F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Казахстана!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D88E43C-3644-4642-884D-6711EF148768}" type="parTrans" cxnId="{C98DC49E-D1D0-4DF7-A04D-5394B80A234F}">
      <dgm:prSet/>
      <dgm:spPr/>
      <dgm:t>
        <a:bodyPr/>
        <a:lstStyle/>
        <a:p>
          <a:endParaRPr lang="ru-RU"/>
        </a:p>
      </dgm:t>
    </dgm:pt>
    <dgm:pt modelId="{AA9D7CD6-F8BE-43B2-834F-7A59D0ACA8C9}" type="sibTrans" cxnId="{C98DC49E-D1D0-4DF7-A04D-5394B80A234F}">
      <dgm:prSet/>
      <dgm:spPr/>
      <dgm:t>
        <a:bodyPr/>
        <a:lstStyle/>
        <a:p>
          <a:endParaRPr lang="ru-RU"/>
        </a:p>
      </dgm:t>
    </dgm:pt>
    <dgm:pt modelId="{F014E9EC-C4F4-4C06-B603-C888C984C84E}" type="pres">
      <dgm:prSet presAssocID="{2826B3A0-1940-46BF-81B6-E095646C356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FB39FFE-D2D4-43F9-B8E8-747B332604B1}" type="pres">
      <dgm:prSet presAssocID="{E27CBE8F-6BDB-4B2D-AC22-B88F6983E304}" presName="Accent1" presStyleCnt="0"/>
      <dgm:spPr/>
    </dgm:pt>
    <dgm:pt modelId="{630F9571-4B4A-4E2D-91A6-5F003A9004B7}" type="pres">
      <dgm:prSet presAssocID="{E27CBE8F-6BDB-4B2D-AC22-B88F6983E304}" presName="Accent" presStyleLbl="node1" presStyleIdx="0" presStyleCnt="4"/>
      <dgm:spPr/>
    </dgm:pt>
    <dgm:pt modelId="{197F3598-071E-4831-8D25-8E6E7D668541}" type="pres">
      <dgm:prSet presAssocID="{E27CBE8F-6BDB-4B2D-AC22-B88F6983E304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3A991-CA36-48CB-B4A2-D610A2BECDE6}" type="pres">
      <dgm:prSet presAssocID="{22F1DE10-AE9A-42CE-91AB-E34DDBE3C0D1}" presName="Accent2" presStyleCnt="0"/>
      <dgm:spPr/>
    </dgm:pt>
    <dgm:pt modelId="{38D38C52-5E4C-4664-A5E6-FAEFF9E895E8}" type="pres">
      <dgm:prSet presAssocID="{22F1DE10-AE9A-42CE-91AB-E34DDBE3C0D1}" presName="Accent" presStyleLbl="node1" presStyleIdx="1" presStyleCnt="4"/>
      <dgm:spPr/>
    </dgm:pt>
    <dgm:pt modelId="{3A9EDB5E-EEFD-4F3C-8ECD-6FD5272115FD}" type="pres">
      <dgm:prSet presAssocID="{22F1DE10-AE9A-42CE-91AB-E34DDBE3C0D1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D5046-5694-4686-A7C4-713D55BEE7A7}" type="pres">
      <dgm:prSet presAssocID="{E87D2AE4-E721-405D-8D34-0A749AD90BDB}" presName="Accent3" presStyleCnt="0"/>
      <dgm:spPr/>
    </dgm:pt>
    <dgm:pt modelId="{446DC701-63D4-4385-A9E6-3D7C09A67322}" type="pres">
      <dgm:prSet presAssocID="{E87D2AE4-E721-405D-8D34-0A749AD90BDB}" presName="Accent" presStyleLbl="node1" presStyleIdx="2" presStyleCnt="4"/>
      <dgm:spPr/>
    </dgm:pt>
    <dgm:pt modelId="{80E26482-438C-47EF-AB4A-AA3F4581C9CC}" type="pres">
      <dgm:prSet presAssocID="{E87D2AE4-E721-405D-8D34-0A749AD90BDB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84F19-8DC6-47B6-830F-72939911909B}" type="pres">
      <dgm:prSet presAssocID="{70E32965-9EE1-4775-8B2A-53C7A38EFE0F}" presName="Accent4" presStyleCnt="0"/>
      <dgm:spPr/>
    </dgm:pt>
    <dgm:pt modelId="{959CAFD7-AB07-4AA2-B6A7-03FECBE10C4E}" type="pres">
      <dgm:prSet presAssocID="{70E32965-9EE1-4775-8B2A-53C7A38EFE0F}" presName="Accent" presStyleLbl="node1" presStyleIdx="3" presStyleCnt="4"/>
      <dgm:spPr/>
    </dgm:pt>
    <dgm:pt modelId="{F7CC9B26-8158-4EE6-9CD0-E587EAC25F70}" type="pres">
      <dgm:prSet presAssocID="{70E32965-9EE1-4775-8B2A-53C7A38EFE0F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AE4AE3-3A8C-43E9-BB01-01B8ED04097B}" type="presOf" srcId="{2826B3A0-1940-46BF-81B6-E095646C3565}" destId="{F014E9EC-C4F4-4C06-B603-C888C984C84E}" srcOrd="0" destOrd="0" presId="urn:microsoft.com/office/officeart/2009/layout/CircleArrowProcess"/>
    <dgm:cxn modelId="{F311C073-05E9-4CE2-B14B-6B10C909461E}" srcId="{2826B3A0-1940-46BF-81B6-E095646C3565}" destId="{22F1DE10-AE9A-42CE-91AB-E34DDBE3C0D1}" srcOrd="1" destOrd="0" parTransId="{1BFE3BDC-3F90-4AB6-9461-F57525803CCF}" sibTransId="{ACC6E9E3-16C0-4534-B0DF-E2B68813D796}"/>
    <dgm:cxn modelId="{D864A77D-6ADC-45BF-B2A5-90277DB78777}" srcId="{2826B3A0-1940-46BF-81B6-E095646C3565}" destId="{E87D2AE4-E721-405D-8D34-0A749AD90BDB}" srcOrd="2" destOrd="0" parTransId="{1798826D-7D39-4AB9-97CB-7A0D556707A4}" sibTransId="{D842EBC6-BE29-4594-AE39-A7BD34290953}"/>
    <dgm:cxn modelId="{C98DC49E-D1D0-4DF7-A04D-5394B80A234F}" srcId="{2826B3A0-1940-46BF-81B6-E095646C3565}" destId="{70E32965-9EE1-4775-8B2A-53C7A38EFE0F}" srcOrd="3" destOrd="0" parTransId="{ED88E43C-3644-4642-884D-6711EF148768}" sibTransId="{AA9D7CD6-F8BE-43B2-834F-7A59D0ACA8C9}"/>
    <dgm:cxn modelId="{5A4F59FD-1671-4F89-B8C8-28EE2120288B}" type="presOf" srcId="{E87D2AE4-E721-405D-8D34-0A749AD90BDB}" destId="{80E26482-438C-47EF-AB4A-AA3F4581C9CC}" srcOrd="0" destOrd="0" presId="urn:microsoft.com/office/officeart/2009/layout/CircleArrowProcess"/>
    <dgm:cxn modelId="{5DD799A8-D6A1-44B3-A4BF-367452030E70}" srcId="{2826B3A0-1940-46BF-81B6-E095646C3565}" destId="{E27CBE8F-6BDB-4B2D-AC22-B88F6983E304}" srcOrd="0" destOrd="0" parTransId="{CF4559A0-31D4-4642-9FE4-7D5FC2947BF9}" sibTransId="{1639AB57-19E4-43BF-A9EA-9B722A332E05}"/>
    <dgm:cxn modelId="{3B7B682B-C761-4B31-B29D-AECE441A7669}" type="presOf" srcId="{E27CBE8F-6BDB-4B2D-AC22-B88F6983E304}" destId="{197F3598-071E-4831-8D25-8E6E7D668541}" srcOrd="0" destOrd="0" presId="urn:microsoft.com/office/officeart/2009/layout/CircleArrowProcess"/>
    <dgm:cxn modelId="{B41DF4A3-3119-4DB5-9CBF-35305CE9E019}" type="presOf" srcId="{22F1DE10-AE9A-42CE-91AB-E34DDBE3C0D1}" destId="{3A9EDB5E-EEFD-4F3C-8ECD-6FD5272115FD}" srcOrd="0" destOrd="0" presId="urn:microsoft.com/office/officeart/2009/layout/CircleArrowProcess"/>
    <dgm:cxn modelId="{E2DC6C99-BA49-4910-BED3-0753C56F11EC}" type="presOf" srcId="{70E32965-9EE1-4775-8B2A-53C7A38EFE0F}" destId="{F7CC9B26-8158-4EE6-9CD0-E587EAC25F70}" srcOrd="0" destOrd="0" presId="urn:microsoft.com/office/officeart/2009/layout/CircleArrowProcess"/>
    <dgm:cxn modelId="{36779450-D4E7-4448-8949-24F11415DE15}" type="presParOf" srcId="{F014E9EC-C4F4-4C06-B603-C888C984C84E}" destId="{3FB39FFE-D2D4-43F9-B8E8-747B332604B1}" srcOrd="0" destOrd="0" presId="urn:microsoft.com/office/officeart/2009/layout/CircleArrowProcess"/>
    <dgm:cxn modelId="{C8BBA55E-4FDB-4925-894A-FF09A1FB0B4E}" type="presParOf" srcId="{3FB39FFE-D2D4-43F9-B8E8-747B332604B1}" destId="{630F9571-4B4A-4E2D-91A6-5F003A9004B7}" srcOrd="0" destOrd="0" presId="urn:microsoft.com/office/officeart/2009/layout/CircleArrowProcess"/>
    <dgm:cxn modelId="{BCC494A5-48E7-4FF1-B89D-2608D66B8719}" type="presParOf" srcId="{F014E9EC-C4F4-4C06-B603-C888C984C84E}" destId="{197F3598-071E-4831-8D25-8E6E7D668541}" srcOrd="1" destOrd="0" presId="urn:microsoft.com/office/officeart/2009/layout/CircleArrowProcess"/>
    <dgm:cxn modelId="{8CD55948-3D9E-4FFF-8FC3-9983D283396F}" type="presParOf" srcId="{F014E9EC-C4F4-4C06-B603-C888C984C84E}" destId="{A3E3A991-CA36-48CB-B4A2-D610A2BECDE6}" srcOrd="2" destOrd="0" presId="urn:microsoft.com/office/officeart/2009/layout/CircleArrowProcess"/>
    <dgm:cxn modelId="{122B9EC3-A4B8-44A1-8365-0F1AB34BC7E8}" type="presParOf" srcId="{A3E3A991-CA36-48CB-B4A2-D610A2BECDE6}" destId="{38D38C52-5E4C-4664-A5E6-FAEFF9E895E8}" srcOrd="0" destOrd="0" presId="urn:microsoft.com/office/officeart/2009/layout/CircleArrowProcess"/>
    <dgm:cxn modelId="{D76A5F4A-9D86-46FD-9EE5-C9CFD6538724}" type="presParOf" srcId="{F014E9EC-C4F4-4C06-B603-C888C984C84E}" destId="{3A9EDB5E-EEFD-4F3C-8ECD-6FD5272115FD}" srcOrd="3" destOrd="0" presId="urn:microsoft.com/office/officeart/2009/layout/CircleArrowProcess"/>
    <dgm:cxn modelId="{C1A5B815-0265-4B2D-9B30-C919574AC75F}" type="presParOf" srcId="{F014E9EC-C4F4-4C06-B603-C888C984C84E}" destId="{5B7D5046-5694-4686-A7C4-713D55BEE7A7}" srcOrd="4" destOrd="0" presId="urn:microsoft.com/office/officeart/2009/layout/CircleArrowProcess"/>
    <dgm:cxn modelId="{F1BF04EC-C381-43C0-9BE3-AB8A3D7303BC}" type="presParOf" srcId="{5B7D5046-5694-4686-A7C4-713D55BEE7A7}" destId="{446DC701-63D4-4385-A9E6-3D7C09A67322}" srcOrd="0" destOrd="0" presId="urn:microsoft.com/office/officeart/2009/layout/CircleArrowProcess"/>
    <dgm:cxn modelId="{5265117E-0842-4655-B1AA-EA007DDD225F}" type="presParOf" srcId="{F014E9EC-C4F4-4C06-B603-C888C984C84E}" destId="{80E26482-438C-47EF-AB4A-AA3F4581C9CC}" srcOrd="5" destOrd="0" presId="urn:microsoft.com/office/officeart/2009/layout/CircleArrowProcess"/>
    <dgm:cxn modelId="{EFCA2282-6ED0-4496-98B1-D4B62010C5E8}" type="presParOf" srcId="{F014E9EC-C4F4-4C06-B603-C888C984C84E}" destId="{8F184F19-8DC6-47B6-830F-72939911909B}" srcOrd="6" destOrd="0" presId="urn:microsoft.com/office/officeart/2009/layout/CircleArrowProcess"/>
    <dgm:cxn modelId="{FFEAA676-C3BA-47DE-A21F-20EB9B0D186F}" type="presParOf" srcId="{8F184F19-8DC6-47B6-830F-72939911909B}" destId="{959CAFD7-AB07-4AA2-B6A7-03FECBE10C4E}" srcOrd="0" destOrd="0" presId="urn:microsoft.com/office/officeart/2009/layout/CircleArrowProcess"/>
    <dgm:cxn modelId="{5FEE9847-0B02-4C5C-8C0E-64D79CA2C47B}" type="presParOf" srcId="{F014E9EC-C4F4-4C06-B603-C888C984C84E}" destId="{F7CC9B26-8158-4EE6-9CD0-E587EAC25F70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9E0E6B-757A-4AA5-B35C-511309FA5F64}" type="doc">
      <dgm:prSet loTypeId="urn:microsoft.com/office/officeart/2005/8/layout/radial1" loCatId="cycle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375AACA-D8E2-4F56-A911-974AC55CA347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Методы работы с ОД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8F00DB-F597-4C54-9093-B088E4FE5951}" type="parTrans" cxnId="{5339A3C4-4C27-45CC-A34F-271963DE688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075462-34CC-4499-AAFB-E95B59D175F8}" type="sibTrans" cxnId="{5339A3C4-4C27-45CC-A34F-271963DE688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2D6ECD-0E69-448F-9FB8-008337A7228E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Проблемный метод.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C70D21-BED7-4770-A00A-8DB449C29040}" type="parTrans" cxnId="{63491450-332F-4452-B187-6C6FF9F19F06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09BFA3-6CC6-4D18-B588-6FE161B29EE5}" type="sibTrans" cxnId="{63491450-332F-4452-B187-6C6FF9F19F0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9BC9A1-A7C4-4597-86FD-E0B0E1AD1783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Поисковый метод.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1B9252-0DEA-472E-93AA-7E8DC69EDB32}" type="parTrans" cxnId="{C6D6B405-201A-4F61-B8BC-091F20070196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A7C9A6-669A-469C-83C0-4043EE70B7D0}" type="sibTrans" cxnId="{C6D6B405-201A-4F61-B8BC-091F2007019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003A1B-551A-4CB7-81E1-C621BDFFBC64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Эвристический метод.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5C74CA-A3FD-4DAD-83BC-A093C35BF0DA}" type="parTrans" cxnId="{6D026624-147C-452E-90E9-CA8BF671ED51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B7533D-BD82-4413-8816-B4988690953E}" type="sibTrans" cxnId="{6D026624-147C-452E-90E9-CA8BF671ED5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D6AB6B-48FA-461B-A763-7401FB41ABD2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Исследовательский  метод.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4053A-438C-41CD-8794-04FDD8A67123}" type="parTrans" cxnId="{B69084A9-5C6E-4672-AE5E-2418BEF72B7C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9EDE56-FFFD-4EF1-B0B4-97307E93502D}" type="sibTrans" cxnId="{B69084A9-5C6E-4672-AE5E-2418BEF72B7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1514AF-D8D9-4A60-B28E-DAD25F1B9A14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Проектный метод.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431748-4C0C-4480-9C13-B08ED210C39F}" type="parTrans" cxnId="{A13DEC58-383C-4A1B-8F10-127E6727FA6F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04330F-522B-4E6B-B105-699E76E65016}" type="sibTrans" cxnId="{A13DEC58-383C-4A1B-8F10-127E6727FA6F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F6DFA7-9F26-47E2-AA2B-DC94ABECB8D1}">
      <dgm:prSet custT="1"/>
      <dgm:spPr/>
      <dgm:t>
        <a:bodyPr/>
        <a:lstStyle/>
        <a:p>
          <a:r>
            <a: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  творческих и нестандартных заданий.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F248EB-C5B5-4F04-AFA9-3C60B008781C}" type="parTrans" cxnId="{965DEBDB-62B6-4E31-942E-7477C9215F80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0F45CA-B2A8-4DED-8A20-E4EF4E281535}" type="sibTrans" cxnId="{965DEBDB-62B6-4E31-942E-7477C9215F8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8E4CA2-A8DE-49AD-95FB-BDFD13D7557A}">
      <dgm:prSet custT="1"/>
      <dgm:spPr/>
      <dgm:t>
        <a:bodyPr/>
        <a:lstStyle/>
        <a:p>
          <a:r>
            <a: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 развития критического мышления</a:t>
          </a:r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536CF3-D7EF-4762-B4A2-2DDD11E0F6B2}" type="parTrans" cxnId="{D3FB536F-368A-4BD0-88E7-48625249858A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B30A7D-C933-424A-ABD3-C866AEF9AB01}" type="sibTrans" cxnId="{D3FB536F-368A-4BD0-88E7-48625249858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CCCE9F-C8BD-4E63-B50C-CBD127444F72}">
      <dgm:prSet custT="1"/>
      <dgm:spPr/>
      <dgm:t>
        <a:bodyPr/>
        <a:lstStyle/>
        <a:p>
          <a:r>
            <a: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Мозговой штурм. 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7F0C68-FE5A-431C-BD39-FEDA3B0003BB}" type="parTrans" cxnId="{53A6B8B0-8721-4364-A07C-F3B27FBF3F09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F90F89-F322-4D56-9389-0DACDB07A6E2}" type="sibTrans" cxnId="{53A6B8B0-8721-4364-A07C-F3B27FBF3F0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49AB93-F4B2-4882-A981-364F4D254531}">
      <dgm:prSet custT="1"/>
      <dgm:spPr/>
      <dgm:t>
        <a:bodyPr/>
        <a:lstStyle/>
        <a:p>
          <a:r>
            <a: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Кластер как метод.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1E31D-61FC-48B5-AADF-7EF8DBE93EF6}" type="parTrans" cxnId="{83D8D5B1-6F55-43B1-A643-3582AAAD871E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DACC46-5A4E-4B89-9FE7-6778A4B542D6}" type="sibTrans" cxnId="{83D8D5B1-6F55-43B1-A643-3582AAAD871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256827-7AAA-4DB3-B525-4BE2F49DD9C4}">
      <dgm:prSet custT="1"/>
      <dgm:spPr/>
      <dgm:t>
        <a:bodyPr/>
        <a:lstStyle/>
        <a:p>
          <a:r>
            <a: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 кейсов.</a:t>
          </a: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C7A8A3-09EA-43CE-8209-95D62FA447A7}" type="parTrans" cxnId="{46CBC87E-4AC7-445C-B286-63A2C079EC02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306AA3-457D-47B3-B303-C26EC2A86E8B}" type="sibTrans" cxnId="{46CBC87E-4AC7-445C-B286-63A2C079EC02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A7ED21-3006-46F9-8897-487B704E2251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Информационно-коммуникационные технологии.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9373E076-6642-484A-8886-AC4BA12EF96B}" type="parTrans" cxnId="{B1690AAB-B0C9-4782-833D-BF02C02F611D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3CDF6F-3317-4D68-80D1-96852960E4B2}" type="sibTrans" cxnId="{B1690AAB-B0C9-4782-833D-BF02C02F611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4FB7D0-9626-4DF0-B5B3-BDEB26B1C39B}" type="pres">
      <dgm:prSet presAssocID="{D89E0E6B-757A-4AA5-B35C-511309FA5F6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B71A45-E420-416B-8DE5-9AD24C13992B}" type="pres">
      <dgm:prSet presAssocID="{A375AACA-D8E2-4F56-A911-974AC55CA347}" presName="centerShape" presStyleLbl="node0" presStyleIdx="0" presStyleCnt="1"/>
      <dgm:spPr/>
      <dgm:t>
        <a:bodyPr/>
        <a:lstStyle/>
        <a:p>
          <a:endParaRPr lang="ru-RU"/>
        </a:p>
      </dgm:t>
    </dgm:pt>
    <dgm:pt modelId="{0D7B225A-2933-42E1-BE6C-2861CE43DCFE}" type="pres">
      <dgm:prSet presAssocID="{39C70D21-BED7-4770-A00A-8DB449C29040}" presName="Name9" presStyleLbl="parChTrans1D2" presStyleIdx="0" presStyleCnt="11"/>
      <dgm:spPr/>
      <dgm:t>
        <a:bodyPr/>
        <a:lstStyle/>
        <a:p>
          <a:endParaRPr lang="ru-RU"/>
        </a:p>
      </dgm:t>
    </dgm:pt>
    <dgm:pt modelId="{D5CD69A2-5055-44FA-9BB3-F1698AAE8032}" type="pres">
      <dgm:prSet presAssocID="{39C70D21-BED7-4770-A00A-8DB449C29040}" presName="connTx" presStyleLbl="parChTrans1D2" presStyleIdx="0" presStyleCnt="11"/>
      <dgm:spPr/>
      <dgm:t>
        <a:bodyPr/>
        <a:lstStyle/>
        <a:p>
          <a:endParaRPr lang="ru-RU"/>
        </a:p>
      </dgm:t>
    </dgm:pt>
    <dgm:pt modelId="{7C62907B-BD3E-4CB6-BEBC-55ED3BE69E36}" type="pres">
      <dgm:prSet presAssocID="{402D6ECD-0E69-448F-9FB8-008337A7228E}" presName="node" presStyleLbl="node1" presStyleIdx="0" presStyleCnt="11" custScaleX="129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7DD61-B110-4AC7-BA1B-C9063EE9F096}" type="pres">
      <dgm:prSet presAssocID="{991B9252-0DEA-472E-93AA-7E8DC69EDB32}" presName="Name9" presStyleLbl="parChTrans1D2" presStyleIdx="1" presStyleCnt="11"/>
      <dgm:spPr/>
      <dgm:t>
        <a:bodyPr/>
        <a:lstStyle/>
        <a:p>
          <a:endParaRPr lang="ru-RU"/>
        </a:p>
      </dgm:t>
    </dgm:pt>
    <dgm:pt modelId="{2CB6BD40-312A-4826-A94E-F73AAE19F9B0}" type="pres">
      <dgm:prSet presAssocID="{991B9252-0DEA-472E-93AA-7E8DC69EDB32}" presName="connTx" presStyleLbl="parChTrans1D2" presStyleIdx="1" presStyleCnt="11"/>
      <dgm:spPr/>
      <dgm:t>
        <a:bodyPr/>
        <a:lstStyle/>
        <a:p>
          <a:endParaRPr lang="ru-RU"/>
        </a:p>
      </dgm:t>
    </dgm:pt>
    <dgm:pt modelId="{6F4CC59D-BCA7-43C9-A395-4DD442FF3415}" type="pres">
      <dgm:prSet presAssocID="{AC9BC9A1-A7C4-4597-86FD-E0B0E1AD1783}" presName="node" presStyleLbl="node1" presStyleIdx="1" presStyleCnt="11" custScaleX="123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7C712-7728-4F90-9453-8A963C0671D6}" type="pres">
      <dgm:prSet presAssocID="{D85C74CA-A3FD-4DAD-83BC-A093C35BF0DA}" presName="Name9" presStyleLbl="parChTrans1D2" presStyleIdx="2" presStyleCnt="11"/>
      <dgm:spPr/>
      <dgm:t>
        <a:bodyPr/>
        <a:lstStyle/>
        <a:p>
          <a:endParaRPr lang="ru-RU"/>
        </a:p>
      </dgm:t>
    </dgm:pt>
    <dgm:pt modelId="{3E05E7D0-54D6-467C-A08D-DE5D2E7F3393}" type="pres">
      <dgm:prSet presAssocID="{D85C74CA-A3FD-4DAD-83BC-A093C35BF0DA}" presName="connTx" presStyleLbl="parChTrans1D2" presStyleIdx="2" presStyleCnt="11"/>
      <dgm:spPr/>
      <dgm:t>
        <a:bodyPr/>
        <a:lstStyle/>
        <a:p>
          <a:endParaRPr lang="ru-RU"/>
        </a:p>
      </dgm:t>
    </dgm:pt>
    <dgm:pt modelId="{3992E0D3-D781-4F72-B425-1181B42DD74E}" type="pres">
      <dgm:prSet presAssocID="{C9003A1B-551A-4CB7-81E1-C621BDFFBC64}" presName="node" presStyleLbl="node1" presStyleIdx="2" presStyleCnt="11" custScaleX="159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05E32-73E7-4108-9DAA-0ACB75ED2165}" type="pres">
      <dgm:prSet presAssocID="{18A4053A-438C-41CD-8794-04FDD8A67123}" presName="Name9" presStyleLbl="parChTrans1D2" presStyleIdx="3" presStyleCnt="11"/>
      <dgm:spPr/>
      <dgm:t>
        <a:bodyPr/>
        <a:lstStyle/>
        <a:p>
          <a:endParaRPr lang="ru-RU"/>
        </a:p>
      </dgm:t>
    </dgm:pt>
    <dgm:pt modelId="{89E5EC86-3C5D-45CD-B272-46455F538AEE}" type="pres">
      <dgm:prSet presAssocID="{18A4053A-438C-41CD-8794-04FDD8A67123}" presName="connTx" presStyleLbl="parChTrans1D2" presStyleIdx="3" presStyleCnt="11"/>
      <dgm:spPr/>
      <dgm:t>
        <a:bodyPr/>
        <a:lstStyle/>
        <a:p>
          <a:endParaRPr lang="ru-RU"/>
        </a:p>
      </dgm:t>
    </dgm:pt>
    <dgm:pt modelId="{7B633A71-0384-4D98-A15E-0C1A143ACE52}" type="pres">
      <dgm:prSet presAssocID="{07D6AB6B-48FA-461B-A763-7401FB41ABD2}" presName="node" presStyleLbl="node1" presStyleIdx="3" presStyleCnt="11" custScaleX="203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E1C1B-88F3-47F7-90A1-2F830DB22528}" type="pres">
      <dgm:prSet presAssocID="{9373E076-6642-484A-8886-AC4BA12EF96B}" presName="Name9" presStyleLbl="parChTrans1D2" presStyleIdx="4" presStyleCnt="11"/>
      <dgm:spPr/>
      <dgm:t>
        <a:bodyPr/>
        <a:lstStyle/>
        <a:p>
          <a:endParaRPr lang="ru-RU"/>
        </a:p>
      </dgm:t>
    </dgm:pt>
    <dgm:pt modelId="{A08A0CC9-3E21-4B2D-B638-3B21BB66AF94}" type="pres">
      <dgm:prSet presAssocID="{9373E076-6642-484A-8886-AC4BA12EF96B}" presName="connTx" presStyleLbl="parChTrans1D2" presStyleIdx="4" presStyleCnt="11"/>
      <dgm:spPr/>
      <dgm:t>
        <a:bodyPr/>
        <a:lstStyle/>
        <a:p>
          <a:endParaRPr lang="ru-RU"/>
        </a:p>
      </dgm:t>
    </dgm:pt>
    <dgm:pt modelId="{2EA3EE66-D692-43B5-AB3A-01033ABC41A9}" type="pres">
      <dgm:prSet presAssocID="{E5A7ED21-3006-46F9-8897-487B704E2251}" presName="node" presStyleLbl="node1" presStyleIdx="4" presStyleCnt="11" custScaleX="240367" custRadScaleRad="118938" custRadScaleInc="-45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52F67-C8C7-4B84-9402-702370C8A829}" type="pres">
      <dgm:prSet presAssocID="{09C7A8A3-09EA-43CE-8209-95D62FA447A7}" presName="Name9" presStyleLbl="parChTrans1D2" presStyleIdx="5" presStyleCnt="11"/>
      <dgm:spPr/>
      <dgm:t>
        <a:bodyPr/>
        <a:lstStyle/>
        <a:p>
          <a:endParaRPr lang="ru-RU"/>
        </a:p>
      </dgm:t>
    </dgm:pt>
    <dgm:pt modelId="{9EE6D5BF-D9A8-4858-80E0-D7CD7155E5F4}" type="pres">
      <dgm:prSet presAssocID="{09C7A8A3-09EA-43CE-8209-95D62FA447A7}" presName="connTx" presStyleLbl="parChTrans1D2" presStyleIdx="5" presStyleCnt="11"/>
      <dgm:spPr/>
      <dgm:t>
        <a:bodyPr/>
        <a:lstStyle/>
        <a:p>
          <a:endParaRPr lang="ru-RU"/>
        </a:p>
      </dgm:t>
    </dgm:pt>
    <dgm:pt modelId="{466A0AC2-48B5-469B-AFD6-3B90C52C970A}" type="pres">
      <dgm:prSet presAssocID="{5D256827-7AAA-4DB3-B525-4BE2F49DD9C4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14291-5373-465A-A449-3077A6D1EA0B}" type="pres">
      <dgm:prSet presAssocID="{6011E31D-61FC-48B5-AADF-7EF8DBE93EF6}" presName="Name9" presStyleLbl="parChTrans1D2" presStyleIdx="6" presStyleCnt="11"/>
      <dgm:spPr/>
      <dgm:t>
        <a:bodyPr/>
        <a:lstStyle/>
        <a:p>
          <a:endParaRPr lang="ru-RU"/>
        </a:p>
      </dgm:t>
    </dgm:pt>
    <dgm:pt modelId="{1FB06EAC-FEC4-4FF1-AA31-86B549344C69}" type="pres">
      <dgm:prSet presAssocID="{6011E31D-61FC-48B5-AADF-7EF8DBE93EF6}" presName="connTx" presStyleLbl="parChTrans1D2" presStyleIdx="6" presStyleCnt="11"/>
      <dgm:spPr/>
      <dgm:t>
        <a:bodyPr/>
        <a:lstStyle/>
        <a:p>
          <a:endParaRPr lang="ru-RU"/>
        </a:p>
      </dgm:t>
    </dgm:pt>
    <dgm:pt modelId="{E514AD9D-F43E-487F-B469-759AB2FFF66E}" type="pres">
      <dgm:prSet presAssocID="{6B49AB93-F4B2-4882-A981-364F4D254531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2C93E-B6B7-4DBE-B5C2-E469EEE8DCD8}" type="pres">
      <dgm:prSet presAssocID="{227F0C68-FE5A-431C-BD39-FEDA3B0003BB}" presName="Name9" presStyleLbl="parChTrans1D2" presStyleIdx="7" presStyleCnt="11"/>
      <dgm:spPr/>
      <dgm:t>
        <a:bodyPr/>
        <a:lstStyle/>
        <a:p>
          <a:endParaRPr lang="ru-RU"/>
        </a:p>
      </dgm:t>
    </dgm:pt>
    <dgm:pt modelId="{3AB96D85-48C1-4081-BEC0-16D98E3D1201}" type="pres">
      <dgm:prSet presAssocID="{227F0C68-FE5A-431C-BD39-FEDA3B0003BB}" presName="connTx" presStyleLbl="parChTrans1D2" presStyleIdx="7" presStyleCnt="11"/>
      <dgm:spPr/>
      <dgm:t>
        <a:bodyPr/>
        <a:lstStyle/>
        <a:p>
          <a:endParaRPr lang="ru-RU"/>
        </a:p>
      </dgm:t>
    </dgm:pt>
    <dgm:pt modelId="{353067D2-24E1-4A3D-9457-06EFAA26B5AD}" type="pres">
      <dgm:prSet presAssocID="{AFCCCE9F-C8BD-4E63-B50C-CBD127444F72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68AD6-F2DB-4B7E-B342-10E04791A48B}" type="pres">
      <dgm:prSet presAssocID="{F2536CF3-D7EF-4762-B4A2-2DDD11E0F6B2}" presName="Name9" presStyleLbl="parChTrans1D2" presStyleIdx="8" presStyleCnt="11"/>
      <dgm:spPr/>
      <dgm:t>
        <a:bodyPr/>
        <a:lstStyle/>
        <a:p>
          <a:endParaRPr lang="ru-RU"/>
        </a:p>
      </dgm:t>
    </dgm:pt>
    <dgm:pt modelId="{2420CA29-94A2-4917-AFB6-8AC7B4938EDC}" type="pres">
      <dgm:prSet presAssocID="{F2536CF3-D7EF-4762-B4A2-2DDD11E0F6B2}" presName="connTx" presStyleLbl="parChTrans1D2" presStyleIdx="8" presStyleCnt="11"/>
      <dgm:spPr/>
      <dgm:t>
        <a:bodyPr/>
        <a:lstStyle/>
        <a:p>
          <a:endParaRPr lang="ru-RU"/>
        </a:p>
      </dgm:t>
    </dgm:pt>
    <dgm:pt modelId="{23561193-E0A6-4525-BCD2-16E3BEE9C3A1}" type="pres">
      <dgm:prSet presAssocID="{1D8E4CA2-A8DE-49AD-95FB-BDFD13D7557A}" presName="node" presStyleLbl="node1" presStyleIdx="8" presStyleCnt="11" custScaleX="203992" custRadScaleRad="100968" custRadScaleInc="-4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4FDC4-01A3-401A-954B-E66E7E20264E}" type="pres">
      <dgm:prSet presAssocID="{38F248EB-C5B5-4F04-AFA9-3C60B008781C}" presName="Name9" presStyleLbl="parChTrans1D2" presStyleIdx="9" presStyleCnt="11"/>
      <dgm:spPr/>
      <dgm:t>
        <a:bodyPr/>
        <a:lstStyle/>
        <a:p>
          <a:endParaRPr lang="ru-RU"/>
        </a:p>
      </dgm:t>
    </dgm:pt>
    <dgm:pt modelId="{51191404-5EE7-4B4F-AF8A-154838CBCF23}" type="pres">
      <dgm:prSet presAssocID="{38F248EB-C5B5-4F04-AFA9-3C60B008781C}" presName="connTx" presStyleLbl="parChTrans1D2" presStyleIdx="9" presStyleCnt="11"/>
      <dgm:spPr/>
      <dgm:t>
        <a:bodyPr/>
        <a:lstStyle/>
        <a:p>
          <a:endParaRPr lang="ru-RU"/>
        </a:p>
      </dgm:t>
    </dgm:pt>
    <dgm:pt modelId="{238677E1-AC1D-4DD7-8B50-F8EE9E665990}" type="pres">
      <dgm:prSet presAssocID="{1CF6DFA7-9F26-47E2-AA2B-DC94ABECB8D1}" presName="node" presStyleLbl="node1" presStyleIdx="9" presStyleCnt="11" custScaleX="229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E5D21-0CFB-4019-B7F6-136C7A49AD0D}" type="pres">
      <dgm:prSet presAssocID="{55431748-4C0C-4480-9C13-B08ED210C39F}" presName="Name9" presStyleLbl="parChTrans1D2" presStyleIdx="10" presStyleCnt="11"/>
      <dgm:spPr/>
      <dgm:t>
        <a:bodyPr/>
        <a:lstStyle/>
        <a:p>
          <a:endParaRPr lang="ru-RU"/>
        </a:p>
      </dgm:t>
    </dgm:pt>
    <dgm:pt modelId="{F28F71CB-53CE-4FFA-9F75-FA88F71590C6}" type="pres">
      <dgm:prSet presAssocID="{55431748-4C0C-4480-9C13-B08ED210C39F}" presName="connTx" presStyleLbl="parChTrans1D2" presStyleIdx="10" presStyleCnt="11"/>
      <dgm:spPr/>
      <dgm:t>
        <a:bodyPr/>
        <a:lstStyle/>
        <a:p>
          <a:endParaRPr lang="ru-RU"/>
        </a:p>
      </dgm:t>
    </dgm:pt>
    <dgm:pt modelId="{1F68CD12-022C-4750-9134-7C5FA5DB361F}" type="pres">
      <dgm:prSet presAssocID="{051514AF-D8D9-4A60-B28E-DAD25F1B9A14}" presName="node" presStyleLbl="node1" presStyleIdx="10" presStyleCnt="11" custScaleX="123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159EB9-1AFA-4E26-898B-A42F03501407}" type="presOf" srcId="{991B9252-0DEA-472E-93AA-7E8DC69EDB32}" destId="{2CE7DD61-B110-4AC7-BA1B-C9063EE9F096}" srcOrd="0" destOrd="0" presId="urn:microsoft.com/office/officeart/2005/8/layout/radial1"/>
    <dgm:cxn modelId="{CAA0022D-9AC6-421E-9B2A-5A07C39C3DEC}" type="presOf" srcId="{E5A7ED21-3006-46F9-8897-487B704E2251}" destId="{2EA3EE66-D692-43B5-AB3A-01033ABC41A9}" srcOrd="0" destOrd="0" presId="urn:microsoft.com/office/officeart/2005/8/layout/radial1"/>
    <dgm:cxn modelId="{8C90DC0D-DF4F-4499-8552-F13A3763370B}" type="presOf" srcId="{F2536CF3-D7EF-4762-B4A2-2DDD11E0F6B2}" destId="{7C668AD6-F2DB-4B7E-B342-10E04791A48B}" srcOrd="0" destOrd="0" presId="urn:microsoft.com/office/officeart/2005/8/layout/radial1"/>
    <dgm:cxn modelId="{83D8D5B1-6F55-43B1-A643-3582AAAD871E}" srcId="{A375AACA-D8E2-4F56-A911-974AC55CA347}" destId="{6B49AB93-F4B2-4882-A981-364F4D254531}" srcOrd="6" destOrd="0" parTransId="{6011E31D-61FC-48B5-AADF-7EF8DBE93EF6}" sibTransId="{1DDACC46-5A4E-4B89-9FE7-6778A4B542D6}"/>
    <dgm:cxn modelId="{FB3BED7F-DAB5-4A21-8353-A1BA3B621476}" type="presOf" srcId="{D85C74CA-A3FD-4DAD-83BC-A093C35BF0DA}" destId="{3E05E7D0-54D6-467C-A08D-DE5D2E7F3393}" srcOrd="1" destOrd="0" presId="urn:microsoft.com/office/officeart/2005/8/layout/radial1"/>
    <dgm:cxn modelId="{2CDE7F89-C0AA-4285-B62C-B503B41DD670}" type="presOf" srcId="{55431748-4C0C-4480-9C13-B08ED210C39F}" destId="{F28F71CB-53CE-4FFA-9F75-FA88F71590C6}" srcOrd="1" destOrd="0" presId="urn:microsoft.com/office/officeart/2005/8/layout/radial1"/>
    <dgm:cxn modelId="{46CBC87E-4AC7-445C-B286-63A2C079EC02}" srcId="{A375AACA-D8E2-4F56-A911-974AC55CA347}" destId="{5D256827-7AAA-4DB3-B525-4BE2F49DD9C4}" srcOrd="5" destOrd="0" parTransId="{09C7A8A3-09EA-43CE-8209-95D62FA447A7}" sibTransId="{DA306AA3-457D-47B3-B303-C26EC2A86E8B}"/>
    <dgm:cxn modelId="{2D7AD1F5-458B-4441-BA62-A137B2112084}" type="presOf" srcId="{18A4053A-438C-41CD-8794-04FDD8A67123}" destId="{5CB05E32-73E7-4108-9DAA-0ACB75ED2165}" srcOrd="0" destOrd="0" presId="urn:microsoft.com/office/officeart/2005/8/layout/radial1"/>
    <dgm:cxn modelId="{C6D6B405-201A-4F61-B8BC-091F20070196}" srcId="{A375AACA-D8E2-4F56-A911-974AC55CA347}" destId="{AC9BC9A1-A7C4-4597-86FD-E0B0E1AD1783}" srcOrd="1" destOrd="0" parTransId="{991B9252-0DEA-472E-93AA-7E8DC69EDB32}" sibTransId="{EEA7C9A6-669A-469C-83C0-4043EE70B7D0}"/>
    <dgm:cxn modelId="{E6F9402C-7968-46CF-8857-AA0C5D823FAD}" type="presOf" srcId="{9373E076-6642-484A-8886-AC4BA12EF96B}" destId="{A08A0CC9-3E21-4B2D-B638-3B21BB66AF94}" srcOrd="1" destOrd="0" presId="urn:microsoft.com/office/officeart/2005/8/layout/radial1"/>
    <dgm:cxn modelId="{CF1273E3-D710-4111-B6F9-F302D0D6295E}" type="presOf" srcId="{C9003A1B-551A-4CB7-81E1-C621BDFFBC64}" destId="{3992E0D3-D781-4F72-B425-1181B42DD74E}" srcOrd="0" destOrd="0" presId="urn:microsoft.com/office/officeart/2005/8/layout/radial1"/>
    <dgm:cxn modelId="{6D026624-147C-452E-90E9-CA8BF671ED51}" srcId="{A375AACA-D8E2-4F56-A911-974AC55CA347}" destId="{C9003A1B-551A-4CB7-81E1-C621BDFFBC64}" srcOrd="2" destOrd="0" parTransId="{D85C74CA-A3FD-4DAD-83BC-A093C35BF0DA}" sibTransId="{47B7533D-BD82-4413-8816-B4988690953E}"/>
    <dgm:cxn modelId="{965DEBDB-62B6-4E31-942E-7477C9215F80}" srcId="{A375AACA-D8E2-4F56-A911-974AC55CA347}" destId="{1CF6DFA7-9F26-47E2-AA2B-DC94ABECB8D1}" srcOrd="9" destOrd="0" parTransId="{38F248EB-C5B5-4F04-AFA9-3C60B008781C}" sibTransId="{3E0F45CA-B2A8-4DED-8A20-E4EF4E281535}"/>
    <dgm:cxn modelId="{2566C004-96C2-463B-A83E-7A3023AC6962}" type="presOf" srcId="{55431748-4C0C-4480-9C13-B08ED210C39F}" destId="{603E5D21-0CFB-4019-B7F6-136C7A49AD0D}" srcOrd="0" destOrd="0" presId="urn:microsoft.com/office/officeart/2005/8/layout/radial1"/>
    <dgm:cxn modelId="{B69084A9-5C6E-4672-AE5E-2418BEF72B7C}" srcId="{A375AACA-D8E2-4F56-A911-974AC55CA347}" destId="{07D6AB6B-48FA-461B-A763-7401FB41ABD2}" srcOrd="3" destOrd="0" parTransId="{18A4053A-438C-41CD-8794-04FDD8A67123}" sibTransId="{F79EDE56-FFFD-4EF1-B0B4-97307E93502D}"/>
    <dgm:cxn modelId="{3838E21D-6F36-49C6-B781-3A7F34A4E2B2}" type="presOf" srcId="{09C7A8A3-09EA-43CE-8209-95D62FA447A7}" destId="{9EE6D5BF-D9A8-4858-80E0-D7CD7155E5F4}" srcOrd="1" destOrd="0" presId="urn:microsoft.com/office/officeart/2005/8/layout/radial1"/>
    <dgm:cxn modelId="{449EE971-703D-4464-A791-AB0A3B2152E7}" type="presOf" srcId="{A375AACA-D8E2-4F56-A911-974AC55CA347}" destId="{04B71A45-E420-416B-8DE5-9AD24C13992B}" srcOrd="0" destOrd="0" presId="urn:microsoft.com/office/officeart/2005/8/layout/radial1"/>
    <dgm:cxn modelId="{D4CEC6F3-B651-48A2-A352-C7A23AD62570}" type="presOf" srcId="{AFCCCE9F-C8BD-4E63-B50C-CBD127444F72}" destId="{353067D2-24E1-4A3D-9457-06EFAA26B5AD}" srcOrd="0" destOrd="0" presId="urn:microsoft.com/office/officeart/2005/8/layout/radial1"/>
    <dgm:cxn modelId="{A13DEC58-383C-4A1B-8F10-127E6727FA6F}" srcId="{A375AACA-D8E2-4F56-A911-974AC55CA347}" destId="{051514AF-D8D9-4A60-B28E-DAD25F1B9A14}" srcOrd="10" destOrd="0" parTransId="{55431748-4C0C-4480-9C13-B08ED210C39F}" sibTransId="{6104330F-522B-4E6B-B105-699E76E65016}"/>
    <dgm:cxn modelId="{B1690AAB-B0C9-4782-833D-BF02C02F611D}" srcId="{A375AACA-D8E2-4F56-A911-974AC55CA347}" destId="{E5A7ED21-3006-46F9-8897-487B704E2251}" srcOrd="4" destOrd="0" parTransId="{9373E076-6642-484A-8886-AC4BA12EF96B}" sibTransId="{833CDF6F-3317-4D68-80D1-96852960E4B2}"/>
    <dgm:cxn modelId="{D3FB536F-368A-4BD0-88E7-48625249858A}" srcId="{A375AACA-D8E2-4F56-A911-974AC55CA347}" destId="{1D8E4CA2-A8DE-49AD-95FB-BDFD13D7557A}" srcOrd="8" destOrd="0" parTransId="{F2536CF3-D7EF-4762-B4A2-2DDD11E0F6B2}" sibTransId="{EEB30A7D-C933-424A-ABD3-C866AEF9AB01}"/>
    <dgm:cxn modelId="{C3340210-5EFB-48BA-84EE-71F919D5CA9F}" type="presOf" srcId="{09C7A8A3-09EA-43CE-8209-95D62FA447A7}" destId="{AE152F67-C8C7-4B84-9402-702370C8A829}" srcOrd="0" destOrd="0" presId="urn:microsoft.com/office/officeart/2005/8/layout/radial1"/>
    <dgm:cxn modelId="{BDACD2B3-F4BE-44F8-B668-C4D96A8A1F1A}" type="presOf" srcId="{9373E076-6642-484A-8886-AC4BA12EF96B}" destId="{F36E1C1B-88F3-47F7-90A1-2F830DB22528}" srcOrd="0" destOrd="0" presId="urn:microsoft.com/office/officeart/2005/8/layout/radial1"/>
    <dgm:cxn modelId="{0E94A210-CFD2-47E1-A9EF-D8F4F74E01A7}" type="presOf" srcId="{5D256827-7AAA-4DB3-B525-4BE2F49DD9C4}" destId="{466A0AC2-48B5-469B-AFD6-3B90C52C970A}" srcOrd="0" destOrd="0" presId="urn:microsoft.com/office/officeart/2005/8/layout/radial1"/>
    <dgm:cxn modelId="{EF2000AA-CFD3-46EE-B379-58560642B73B}" type="presOf" srcId="{18A4053A-438C-41CD-8794-04FDD8A67123}" destId="{89E5EC86-3C5D-45CD-B272-46455F538AEE}" srcOrd="1" destOrd="0" presId="urn:microsoft.com/office/officeart/2005/8/layout/radial1"/>
    <dgm:cxn modelId="{2CDF4639-0359-40C2-8E7F-B0EAC4ECD499}" type="presOf" srcId="{227F0C68-FE5A-431C-BD39-FEDA3B0003BB}" destId="{3AB96D85-48C1-4081-BEC0-16D98E3D1201}" srcOrd="1" destOrd="0" presId="urn:microsoft.com/office/officeart/2005/8/layout/radial1"/>
    <dgm:cxn modelId="{B9AB44AC-45BB-4241-8363-89555DAC03AE}" type="presOf" srcId="{991B9252-0DEA-472E-93AA-7E8DC69EDB32}" destId="{2CB6BD40-312A-4826-A94E-F73AAE19F9B0}" srcOrd="1" destOrd="0" presId="urn:microsoft.com/office/officeart/2005/8/layout/radial1"/>
    <dgm:cxn modelId="{08650DD7-59F4-48BB-9F71-70E289B9F3E8}" type="presOf" srcId="{38F248EB-C5B5-4F04-AFA9-3C60B008781C}" destId="{5CA4FDC4-01A3-401A-954B-E66E7E20264E}" srcOrd="0" destOrd="0" presId="urn:microsoft.com/office/officeart/2005/8/layout/radial1"/>
    <dgm:cxn modelId="{E6632A21-1824-4E06-99D5-9A5A8F766365}" type="presOf" srcId="{1CF6DFA7-9F26-47E2-AA2B-DC94ABECB8D1}" destId="{238677E1-AC1D-4DD7-8B50-F8EE9E665990}" srcOrd="0" destOrd="0" presId="urn:microsoft.com/office/officeart/2005/8/layout/radial1"/>
    <dgm:cxn modelId="{6585A2B9-0865-4F4E-B7D6-47D48B66A244}" type="presOf" srcId="{F2536CF3-D7EF-4762-B4A2-2DDD11E0F6B2}" destId="{2420CA29-94A2-4917-AFB6-8AC7B4938EDC}" srcOrd="1" destOrd="0" presId="urn:microsoft.com/office/officeart/2005/8/layout/radial1"/>
    <dgm:cxn modelId="{356B9A86-0DF8-4F8D-9573-87D2162FE3B3}" type="presOf" srcId="{051514AF-D8D9-4A60-B28E-DAD25F1B9A14}" destId="{1F68CD12-022C-4750-9134-7C5FA5DB361F}" srcOrd="0" destOrd="0" presId="urn:microsoft.com/office/officeart/2005/8/layout/radial1"/>
    <dgm:cxn modelId="{21C6810A-FD5E-46FF-97A1-BA056B7E4FCE}" type="presOf" srcId="{39C70D21-BED7-4770-A00A-8DB449C29040}" destId="{0D7B225A-2933-42E1-BE6C-2861CE43DCFE}" srcOrd="0" destOrd="0" presId="urn:microsoft.com/office/officeart/2005/8/layout/radial1"/>
    <dgm:cxn modelId="{B2714A96-64B5-44A1-8432-C71C9EA8A453}" type="presOf" srcId="{07D6AB6B-48FA-461B-A763-7401FB41ABD2}" destId="{7B633A71-0384-4D98-A15E-0C1A143ACE52}" srcOrd="0" destOrd="0" presId="urn:microsoft.com/office/officeart/2005/8/layout/radial1"/>
    <dgm:cxn modelId="{7FFFDB32-8318-419E-AD0F-AD241C3E221F}" type="presOf" srcId="{D89E0E6B-757A-4AA5-B35C-511309FA5F64}" destId="{8F4FB7D0-9626-4DF0-B5B3-BDEB26B1C39B}" srcOrd="0" destOrd="0" presId="urn:microsoft.com/office/officeart/2005/8/layout/radial1"/>
    <dgm:cxn modelId="{5339A3C4-4C27-45CC-A34F-271963DE688B}" srcId="{D89E0E6B-757A-4AA5-B35C-511309FA5F64}" destId="{A375AACA-D8E2-4F56-A911-974AC55CA347}" srcOrd="0" destOrd="0" parTransId="{008F00DB-F597-4C54-9093-B088E4FE5951}" sibTransId="{31075462-34CC-4499-AAFB-E95B59D175F8}"/>
    <dgm:cxn modelId="{819B4441-9612-4E0E-8EC9-B4C750D45C7B}" type="presOf" srcId="{38F248EB-C5B5-4F04-AFA9-3C60B008781C}" destId="{51191404-5EE7-4B4F-AF8A-154838CBCF23}" srcOrd="1" destOrd="0" presId="urn:microsoft.com/office/officeart/2005/8/layout/radial1"/>
    <dgm:cxn modelId="{53A6B8B0-8721-4364-A07C-F3B27FBF3F09}" srcId="{A375AACA-D8E2-4F56-A911-974AC55CA347}" destId="{AFCCCE9F-C8BD-4E63-B50C-CBD127444F72}" srcOrd="7" destOrd="0" parTransId="{227F0C68-FE5A-431C-BD39-FEDA3B0003BB}" sibTransId="{54F90F89-F322-4D56-9389-0DACDB07A6E2}"/>
    <dgm:cxn modelId="{853C9379-D0FB-40A1-85A9-0A9B6A5903F4}" type="presOf" srcId="{6011E31D-61FC-48B5-AADF-7EF8DBE93EF6}" destId="{1FB06EAC-FEC4-4FF1-AA31-86B549344C69}" srcOrd="1" destOrd="0" presId="urn:microsoft.com/office/officeart/2005/8/layout/radial1"/>
    <dgm:cxn modelId="{63491450-332F-4452-B187-6C6FF9F19F06}" srcId="{A375AACA-D8E2-4F56-A911-974AC55CA347}" destId="{402D6ECD-0E69-448F-9FB8-008337A7228E}" srcOrd="0" destOrd="0" parTransId="{39C70D21-BED7-4770-A00A-8DB449C29040}" sibTransId="{3509BFA3-6CC6-4D18-B588-6FE161B29EE5}"/>
    <dgm:cxn modelId="{B96231C8-7577-4D6D-AEBC-155BA6F00D40}" type="presOf" srcId="{6011E31D-61FC-48B5-AADF-7EF8DBE93EF6}" destId="{01914291-5373-465A-A449-3077A6D1EA0B}" srcOrd="0" destOrd="0" presId="urn:microsoft.com/office/officeart/2005/8/layout/radial1"/>
    <dgm:cxn modelId="{F8D438C3-90E2-42FF-B610-89EF1BE6C7FC}" type="presOf" srcId="{39C70D21-BED7-4770-A00A-8DB449C29040}" destId="{D5CD69A2-5055-44FA-9BB3-F1698AAE8032}" srcOrd="1" destOrd="0" presId="urn:microsoft.com/office/officeart/2005/8/layout/radial1"/>
    <dgm:cxn modelId="{F6F1AA59-11FF-44D2-8C41-CF863285DAE0}" type="presOf" srcId="{6B49AB93-F4B2-4882-A981-364F4D254531}" destId="{E514AD9D-F43E-487F-B469-759AB2FFF66E}" srcOrd="0" destOrd="0" presId="urn:microsoft.com/office/officeart/2005/8/layout/radial1"/>
    <dgm:cxn modelId="{7026EBE3-0FB8-4986-AC31-745320B65DDA}" type="presOf" srcId="{1D8E4CA2-A8DE-49AD-95FB-BDFD13D7557A}" destId="{23561193-E0A6-4525-BCD2-16E3BEE9C3A1}" srcOrd="0" destOrd="0" presId="urn:microsoft.com/office/officeart/2005/8/layout/radial1"/>
    <dgm:cxn modelId="{2B900AFB-DE19-4D3D-A735-A67358266267}" type="presOf" srcId="{402D6ECD-0E69-448F-9FB8-008337A7228E}" destId="{7C62907B-BD3E-4CB6-BEBC-55ED3BE69E36}" srcOrd="0" destOrd="0" presId="urn:microsoft.com/office/officeart/2005/8/layout/radial1"/>
    <dgm:cxn modelId="{BA0F4C90-4775-43F5-BB4A-3D66A9726226}" type="presOf" srcId="{AC9BC9A1-A7C4-4597-86FD-E0B0E1AD1783}" destId="{6F4CC59D-BCA7-43C9-A395-4DD442FF3415}" srcOrd="0" destOrd="0" presId="urn:microsoft.com/office/officeart/2005/8/layout/radial1"/>
    <dgm:cxn modelId="{C67D4DA8-60BF-4185-A0C1-D15243B56373}" type="presOf" srcId="{D85C74CA-A3FD-4DAD-83BC-A093C35BF0DA}" destId="{5167C712-7728-4F90-9453-8A963C0671D6}" srcOrd="0" destOrd="0" presId="urn:microsoft.com/office/officeart/2005/8/layout/radial1"/>
    <dgm:cxn modelId="{1B7BD9CF-BDAB-4190-93BA-480C57C8B01C}" type="presOf" srcId="{227F0C68-FE5A-431C-BD39-FEDA3B0003BB}" destId="{6E72C93E-B6B7-4DBE-B5C2-E469EEE8DCD8}" srcOrd="0" destOrd="0" presId="urn:microsoft.com/office/officeart/2005/8/layout/radial1"/>
    <dgm:cxn modelId="{4FEF3A28-047A-42B5-A010-7E0E66B268A9}" type="presParOf" srcId="{8F4FB7D0-9626-4DF0-B5B3-BDEB26B1C39B}" destId="{04B71A45-E420-416B-8DE5-9AD24C13992B}" srcOrd="0" destOrd="0" presId="urn:microsoft.com/office/officeart/2005/8/layout/radial1"/>
    <dgm:cxn modelId="{D9C7DCA2-0CD4-4C90-89EC-7D7D817E16E1}" type="presParOf" srcId="{8F4FB7D0-9626-4DF0-B5B3-BDEB26B1C39B}" destId="{0D7B225A-2933-42E1-BE6C-2861CE43DCFE}" srcOrd="1" destOrd="0" presId="urn:microsoft.com/office/officeart/2005/8/layout/radial1"/>
    <dgm:cxn modelId="{853DB8BC-4CDC-4D1C-A7D8-DFDFEA7101EB}" type="presParOf" srcId="{0D7B225A-2933-42E1-BE6C-2861CE43DCFE}" destId="{D5CD69A2-5055-44FA-9BB3-F1698AAE8032}" srcOrd="0" destOrd="0" presId="urn:microsoft.com/office/officeart/2005/8/layout/radial1"/>
    <dgm:cxn modelId="{C83C2539-D6A8-4EF7-B6A8-AB4B353FDB73}" type="presParOf" srcId="{8F4FB7D0-9626-4DF0-B5B3-BDEB26B1C39B}" destId="{7C62907B-BD3E-4CB6-BEBC-55ED3BE69E36}" srcOrd="2" destOrd="0" presId="urn:microsoft.com/office/officeart/2005/8/layout/radial1"/>
    <dgm:cxn modelId="{313B2F41-C474-4678-A0EA-3D77FF477AA5}" type="presParOf" srcId="{8F4FB7D0-9626-4DF0-B5B3-BDEB26B1C39B}" destId="{2CE7DD61-B110-4AC7-BA1B-C9063EE9F096}" srcOrd="3" destOrd="0" presId="urn:microsoft.com/office/officeart/2005/8/layout/radial1"/>
    <dgm:cxn modelId="{0011EA37-BECB-48B3-A485-5D8E78EBC40E}" type="presParOf" srcId="{2CE7DD61-B110-4AC7-BA1B-C9063EE9F096}" destId="{2CB6BD40-312A-4826-A94E-F73AAE19F9B0}" srcOrd="0" destOrd="0" presId="urn:microsoft.com/office/officeart/2005/8/layout/radial1"/>
    <dgm:cxn modelId="{7E7F3FCB-D869-45A6-BCF4-B8B64810E0A4}" type="presParOf" srcId="{8F4FB7D0-9626-4DF0-B5B3-BDEB26B1C39B}" destId="{6F4CC59D-BCA7-43C9-A395-4DD442FF3415}" srcOrd="4" destOrd="0" presId="urn:microsoft.com/office/officeart/2005/8/layout/radial1"/>
    <dgm:cxn modelId="{0EB217F2-2226-4234-AB96-30A8F6FBFB63}" type="presParOf" srcId="{8F4FB7D0-9626-4DF0-B5B3-BDEB26B1C39B}" destId="{5167C712-7728-4F90-9453-8A963C0671D6}" srcOrd="5" destOrd="0" presId="urn:microsoft.com/office/officeart/2005/8/layout/radial1"/>
    <dgm:cxn modelId="{6546EBAB-9258-4757-8411-145AAF588FD7}" type="presParOf" srcId="{5167C712-7728-4F90-9453-8A963C0671D6}" destId="{3E05E7D0-54D6-467C-A08D-DE5D2E7F3393}" srcOrd="0" destOrd="0" presId="urn:microsoft.com/office/officeart/2005/8/layout/radial1"/>
    <dgm:cxn modelId="{D2AE4B99-63D1-4E75-B847-FA11D027D2AC}" type="presParOf" srcId="{8F4FB7D0-9626-4DF0-B5B3-BDEB26B1C39B}" destId="{3992E0D3-D781-4F72-B425-1181B42DD74E}" srcOrd="6" destOrd="0" presId="urn:microsoft.com/office/officeart/2005/8/layout/radial1"/>
    <dgm:cxn modelId="{C14CDAD4-31A3-4FCB-9ACD-A38E5E003C92}" type="presParOf" srcId="{8F4FB7D0-9626-4DF0-B5B3-BDEB26B1C39B}" destId="{5CB05E32-73E7-4108-9DAA-0ACB75ED2165}" srcOrd="7" destOrd="0" presId="urn:microsoft.com/office/officeart/2005/8/layout/radial1"/>
    <dgm:cxn modelId="{108180DB-1A1D-4247-B1F5-4829B5FBEBA2}" type="presParOf" srcId="{5CB05E32-73E7-4108-9DAA-0ACB75ED2165}" destId="{89E5EC86-3C5D-45CD-B272-46455F538AEE}" srcOrd="0" destOrd="0" presId="urn:microsoft.com/office/officeart/2005/8/layout/radial1"/>
    <dgm:cxn modelId="{FBE152FB-7DD5-44EA-823C-A51B011A95B9}" type="presParOf" srcId="{8F4FB7D0-9626-4DF0-B5B3-BDEB26B1C39B}" destId="{7B633A71-0384-4D98-A15E-0C1A143ACE52}" srcOrd="8" destOrd="0" presId="urn:microsoft.com/office/officeart/2005/8/layout/radial1"/>
    <dgm:cxn modelId="{1D3A64D9-8D8B-4182-AB71-483A0CCF148A}" type="presParOf" srcId="{8F4FB7D0-9626-4DF0-B5B3-BDEB26B1C39B}" destId="{F36E1C1B-88F3-47F7-90A1-2F830DB22528}" srcOrd="9" destOrd="0" presId="urn:microsoft.com/office/officeart/2005/8/layout/radial1"/>
    <dgm:cxn modelId="{C77F8792-0473-4227-99AE-F8243E63660A}" type="presParOf" srcId="{F36E1C1B-88F3-47F7-90A1-2F830DB22528}" destId="{A08A0CC9-3E21-4B2D-B638-3B21BB66AF94}" srcOrd="0" destOrd="0" presId="urn:microsoft.com/office/officeart/2005/8/layout/radial1"/>
    <dgm:cxn modelId="{93F67ABF-2CB4-4234-98B8-2E7E39296D96}" type="presParOf" srcId="{8F4FB7D0-9626-4DF0-B5B3-BDEB26B1C39B}" destId="{2EA3EE66-D692-43B5-AB3A-01033ABC41A9}" srcOrd="10" destOrd="0" presId="urn:microsoft.com/office/officeart/2005/8/layout/radial1"/>
    <dgm:cxn modelId="{7DCB15D3-E642-460B-A484-1DBB184BEACC}" type="presParOf" srcId="{8F4FB7D0-9626-4DF0-B5B3-BDEB26B1C39B}" destId="{AE152F67-C8C7-4B84-9402-702370C8A829}" srcOrd="11" destOrd="0" presId="urn:microsoft.com/office/officeart/2005/8/layout/radial1"/>
    <dgm:cxn modelId="{256D6130-797D-43F7-8505-BDDE2C3BCEEF}" type="presParOf" srcId="{AE152F67-C8C7-4B84-9402-702370C8A829}" destId="{9EE6D5BF-D9A8-4858-80E0-D7CD7155E5F4}" srcOrd="0" destOrd="0" presId="urn:microsoft.com/office/officeart/2005/8/layout/radial1"/>
    <dgm:cxn modelId="{7A236006-9B58-41A4-82F7-A4E87A824530}" type="presParOf" srcId="{8F4FB7D0-9626-4DF0-B5B3-BDEB26B1C39B}" destId="{466A0AC2-48B5-469B-AFD6-3B90C52C970A}" srcOrd="12" destOrd="0" presId="urn:microsoft.com/office/officeart/2005/8/layout/radial1"/>
    <dgm:cxn modelId="{64D4DB24-906C-4254-B504-F92D2D6ED615}" type="presParOf" srcId="{8F4FB7D0-9626-4DF0-B5B3-BDEB26B1C39B}" destId="{01914291-5373-465A-A449-3077A6D1EA0B}" srcOrd="13" destOrd="0" presId="urn:microsoft.com/office/officeart/2005/8/layout/radial1"/>
    <dgm:cxn modelId="{CAEBEBDC-3D84-444B-934E-C121A12F1BB6}" type="presParOf" srcId="{01914291-5373-465A-A449-3077A6D1EA0B}" destId="{1FB06EAC-FEC4-4FF1-AA31-86B549344C69}" srcOrd="0" destOrd="0" presId="urn:microsoft.com/office/officeart/2005/8/layout/radial1"/>
    <dgm:cxn modelId="{75E5BB35-ACCB-4AA4-96B6-9EC9725C0D25}" type="presParOf" srcId="{8F4FB7D0-9626-4DF0-B5B3-BDEB26B1C39B}" destId="{E514AD9D-F43E-487F-B469-759AB2FFF66E}" srcOrd="14" destOrd="0" presId="urn:microsoft.com/office/officeart/2005/8/layout/radial1"/>
    <dgm:cxn modelId="{2E59D275-0527-49B0-919A-52E90CA3C91C}" type="presParOf" srcId="{8F4FB7D0-9626-4DF0-B5B3-BDEB26B1C39B}" destId="{6E72C93E-B6B7-4DBE-B5C2-E469EEE8DCD8}" srcOrd="15" destOrd="0" presId="urn:microsoft.com/office/officeart/2005/8/layout/radial1"/>
    <dgm:cxn modelId="{390EEA9E-2582-4D75-BF96-34E0FCE8BDF2}" type="presParOf" srcId="{6E72C93E-B6B7-4DBE-B5C2-E469EEE8DCD8}" destId="{3AB96D85-48C1-4081-BEC0-16D98E3D1201}" srcOrd="0" destOrd="0" presId="urn:microsoft.com/office/officeart/2005/8/layout/radial1"/>
    <dgm:cxn modelId="{53CAB6CC-C6DB-4BAB-AB15-79358CDC2679}" type="presParOf" srcId="{8F4FB7D0-9626-4DF0-B5B3-BDEB26B1C39B}" destId="{353067D2-24E1-4A3D-9457-06EFAA26B5AD}" srcOrd="16" destOrd="0" presId="urn:microsoft.com/office/officeart/2005/8/layout/radial1"/>
    <dgm:cxn modelId="{8B5C6DC7-8F4B-4528-80FD-E7C9298577B7}" type="presParOf" srcId="{8F4FB7D0-9626-4DF0-B5B3-BDEB26B1C39B}" destId="{7C668AD6-F2DB-4B7E-B342-10E04791A48B}" srcOrd="17" destOrd="0" presId="urn:microsoft.com/office/officeart/2005/8/layout/radial1"/>
    <dgm:cxn modelId="{85045DDB-3DFD-407C-9A07-5E4E46B41865}" type="presParOf" srcId="{7C668AD6-F2DB-4B7E-B342-10E04791A48B}" destId="{2420CA29-94A2-4917-AFB6-8AC7B4938EDC}" srcOrd="0" destOrd="0" presId="urn:microsoft.com/office/officeart/2005/8/layout/radial1"/>
    <dgm:cxn modelId="{304AB0B1-E88A-487F-B14B-91B551D942B3}" type="presParOf" srcId="{8F4FB7D0-9626-4DF0-B5B3-BDEB26B1C39B}" destId="{23561193-E0A6-4525-BCD2-16E3BEE9C3A1}" srcOrd="18" destOrd="0" presId="urn:microsoft.com/office/officeart/2005/8/layout/radial1"/>
    <dgm:cxn modelId="{8A323B44-BCC9-472D-9878-68015250E30D}" type="presParOf" srcId="{8F4FB7D0-9626-4DF0-B5B3-BDEB26B1C39B}" destId="{5CA4FDC4-01A3-401A-954B-E66E7E20264E}" srcOrd="19" destOrd="0" presId="urn:microsoft.com/office/officeart/2005/8/layout/radial1"/>
    <dgm:cxn modelId="{C18B22C0-13F2-4781-A355-B7B9BA3D3B72}" type="presParOf" srcId="{5CA4FDC4-01A3-401A-954B-E66E7E20264E}" destId="{51191404-5EE7-4B4F-AF8A-154838CBCF23}" srcOrd="0" destOrd="0" presId="urn:microsoft.com/office/officeart/2005/8/layout/radial1"/>
    <dgm:cxn modelId="{527FD040-7105-4EB3-8B6D-8125BAA0D79C}" type="presParOf" srcId="{8F4FB7D0-9626-4DF0-B5B3-BDEB26B1C39B}" destId="{238677E1-AC1D-4DD7-8B50-F8EE9E665990}" srcOrd="20" destOrd="0" presId="urn:microsoft.com/office/officeart/2005/8/layout/radial1"/>
    <dgm:cxn modelId="{C4942080-6C57-4F07-8C8E-C48E70900616}" type="presParOf" srcId="{8F4FB7D0-9626-4DF0-B5B3-BDEB26B1C39B}" destId="{603E5D21-0CFB-4019-B7F6-136C7A49AD0D}" srcOrd="21" destOrd="0" presId="urn:microsoft.com/office/officeart/2005/8/layout/radial1"/>
    <dgm:cxn modelId="{E807644A-8135-42CC-94CA-A063F4090070}" type="presParOf" srcId="{603E5D21-0CFB-4019-B7F6-136C7A49AD0D}" destId="{F28F71CB-53CE-4FFA-9F75-FA88F71590C6}" srcOrd="0" destOrd="0" presId="urn:microsoft.com/office/officeart/2005/8/layout/radial1"/>
    <dgm:cxn modelId="{3C89DA7D-E0C1-4FAE-AE50-F6435613B685}" type="presParOf" srcId="{8F4FB7D0-9626-4DF0-B5B3-BDEB26B1C39B}" destId="{1F68CD12-022C-4750-9134-7C5FA5DB361F}" srcOrd="2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F9571-4B4A-4E2D-91A6-5F003A9004B7}">
      <dsp:nvSpPr>
        <dsp:cNvPr id="0" name=""/>
        <dsp:cNvSpPr/>
      </dsp:nvSpPr>
      <dsp:spPr>
        <a:xfrm>
          <a:off x="2377584" y="0"/>
          <a:ext cx="2389327" cy="238957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F3598-071E-4831-8D25-8E6E7D668541}">
      <dsp:nvSpPr>
        <dsp:cNvPr id="0" name=""/>
        <dsp:cNvSpPr/>
      </dsp:nvSpPr>
      <dsp:spPr>
        <a:xfrm>
          <a:off x="2905110" y="864960"/>
          <a:ext cx="1333380" cy="666621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Одаренные</a:t>
          </a:r>
          <a:endParaRPr lang="ru-RU" sz="2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905110" y="864960"/>
        <a:ext cx="1333380" cy="666621"/>
      </dsp:txXfrm>
    </dsp:sp>
    <dsp:sp modelId="{38D38C52-5E4C-4664-A5E6-FAEFF9E895E8}">
      <dsp:nvSpPr>
        <dsp:cNvPr id="0" name=""/>
        <dsp:cNvSpPr/>
      </dsp:nvSpPr>
      <dsp:spPr>
        <a:xfrm>
          <a:off x="1713807" y="1373163"/>
          <a:ext cx="2389327" cy="238957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EDB5E-EEFD-4F3C-8ECD-6FD5272115FD}">
      <dsp:nvSpPr>
        <dsp:cNvPr id="0" name=""/>
        <dsp:cNvSpPr/>
      </dsp:nvSpPr>
      <dsp:spPr>
        <a:xfrm>
          <a:off x="2238644" y="2240658"/>
          <a:ext cx="1333380" cy="666621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дети  </a:t>
          </a:r>
          <a:endParaRPr lang="ru-RU" sz="2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238644" y="2240658"/>
        <a:ext cx="1333380" cy="666621"/>
      </dsp:txXfrm>
    </dsp:sp>
    <dsp:sp modelId="{446DC701-63D4-4385-A9E6-3D7C09A67322}">
      <dsp:nvSpPr>
        <dsp:cNvPr id="0" name=""/>
        <dsp:cNvSpPr/>
      </dsp:nvSpPr>
      <dsp:spPr>
        <a:xfrm>
          <a:off x="2377584" y="2751396"/>
          <a:ext cx="2389327" cy="2389571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26482-438C-47EF-AB4A-AA3F4581C9CC}">
      <dsp:nvSpPr>
        <dsp:cNvPr id="0" name=""/>
        <dsp:cNvSpPr/>
      </dsp:nvSpPr>
      <dsp:spPr>
        <a:xfrm>
          <a:off x="2905110" y="3616356"/>
          <a:ext cx="1333380" cy="666621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- </a:t>
          </a: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будущее</a:t>
          </a: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endParaRPr lang="ru-RU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905110" y="3616356"/>
        <a:ext cx="1333380" cy="666621"/>
      </dsp:txXfrm>
    </dsp:sp>
    <dsp:sp modelId="{959CAFD7-AB07-4AA2-B6A7-03FECBE10C4E}">
      <dsp:nvSpPr>
        <dsp:cNvPr id="0" name=""/>
        <dsp:cNvSpPr/>
      </dsp:nvSpPr>
      <dsp:spPr>
        <a:xfrm>
          <a:off x="1884121" y="4282978"/>
          <a:ext cx="2052733" cy="2053725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C9B26-8158-4EE6-9CD0-E587EAC25F70}">
      <dsp:nvSpPr>
        <dsp:cNvPr id="0" name=""/>
        <dsp:cNvSpPr/>
      </dsp:nvSpPr>
      <dsp:spPr>
        <a:xfrm>
          <a:off x="2238644" y="4992055"/>
          <a:ext cx="1333380" cy="666621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Казахстана!</a:t>
          </a:r>
          <a:endParaRPr lang="ru-RU" sz="2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238644" y="4992055"/>
        <a:ext cx="1333380" cy="666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s43.radikal.ru/i099/1306/7f/1863f3e653ec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Picture 2" descr="http://www.picshare.ru/uploads/140715/U58bIM0g3k.png"/>
          <p:cNvPicPr>
            <a:picLocks noChangeAspect="1" noChangeArrowheads="1"/>
          </p:cNvPicPr>
          <p:nvPr userDrawn="1"/>
        </p:nvPicPr>
        <p:blipFill>
          <a:blip r:embed="rId3" cstate="print"/>
          <a:srcRect t="72805" r="15873"/>
          <a:stretch>
            <a:fillRect/>
          </a:stretch>
        </p:blipFill>
        <p:spPr bwMode="auto">
          <a:xfrm>
            <a:off x="0" y="4509120"/>
            <a:ext cx="4227747" cy="1728192"/>
          </a:xfrm>
          <a:prstGeom prst="rect">
            <a:avLst/>
          </a:prstGeom>
          <a:noFill/>
        </p:spPr>
      </p:pic>
      <p:pic>
        <p:nvPicPr>
          <p:cNvPr id="10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7377728">
            <a:off x="140034" y="3929074"/>
            <a:ext cx="1008112" cy="1008112"/>
          </a:xfrm>
          <a:prstGeom prst="rect">
            <a:avLst/>
          </a:prstGeom>
          <a:noFill/>
        </p:spPr>
      </p:pic>
      <p:pic>
        <p:nvPicPr>
          <p:cNvPr id="16" name="Picture 2" descr="http://img-fotki.yandex.ru/get/6723/16969765.1fc/0_8c9a9_93de2f9b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0"/>
            <a:ext cx="2937140" cy="6858000"/>
          </a:xfrm>
          <a:prstGeom prst="rect">
            <a:avLst/>
          </a:prstGeom>
          <a:noFill/>
        </p:spPr>
      </p:pic>
      <p:pic>
        <p:nvPicPr>
          <p:cNvPr id="15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63665">
            <a:off x="1931121" y="3884465"/>
            <a:ext cx="1008112" cy="1008112"/>
          </a:xfrm>
          <a:prstGeom prst="rect">
            <a:avLst/>
          </a:prstGeom>
          <a:noFill/>
        </p:spPr>
      </p:pic>
      <p:pic>
        <p:nvPicPr>
          <p:cNvPr id="13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9571294">
            <a:off x="560921" y="165383"/>
            <a:ext cx="853956" cy="853956"/>
          </a:xfrm>
          <a:prstGeom prst="rect">
            <a:avLst/>
          </a:prstGeom>
          <a:noFill/>
        </p:spPr>
      </p:pic>
      <p:pic>
        <p:nvPicPr>
          <p:cNvPr id="12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488942">
            <a:off x="2535920" y="124160"/>
            <a:ext cx="758544" cy="758544"/>
          </a:xfrm>
          <a:prstGeom prst="rect">
            <a:avLst/>
          </a:prstGeom>
          <a:noFill/>
        </p:spPr>
      </p:pic>
      <p:pic>
        <p:nvPicPr>
          <p:cNvPr id="1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547664" y="692696"/>
            <a:ext cx="628434" cy="576064"/>
          </a:xfrm>
          <a:prstGeom prst="rect">
            <a:avLst/>
          </a:prstGeom>
          <a:noFill/>
        </p:spPr>
      </p:pic>
      <p:pic>
        <p:nvPicPr>
          <p:cNvPr id="1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4067944" y="5661248"/>
            <a:ext cx="628434" cy="576064"/>
          </a:xfrm>
          <a:prstGeom prst="rect">
            <a:avLst/>
          </a:prstGeom>
          <a:noFill/>
        </p:spPr>
      </p:pic>
      <p:pic>
        <p:nvPicPr>
          <p:cNvPr id="19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4860032" y="4653136"/>
            <a:ext cx="628434" cy="576064"/>
          </a:xfrm>
          <a:prstGeom prst="rect">
            <a:avLst/>
          </a:prstGeom>
          <a:noFill/>
        </p:spPr>
      </p:pic>
      <p:pic>
        <p:nvPicPr>
          <p:cNvPr id="20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79512" y="1772816"/>
            <a:ext cx="628434" cy="576064"/>
          </a:xfrm>
          <a:prstGeom prst="rect">
            <a:avLst/>
          </a:prstGeom>
          <a:noFill/>
        </p:spPr>
      </p:pic>
      <p:pic>
        <p:nvPicPr>
          <p:cNvPr id="21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187624" y="2564904"/>
            <a:ext cx="628434" cy="576064"/>
          </a:xfrm>
          <a:prstGeom prst="rect">
            <a:avLst/>
          </a:prstGeom>
          <a:noFill/>
        </p:spPr>
      </p:pic>
      <p:pic>
        <p:nvPicPr>
          <p:cNvPr id="22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187624" y="4797152"/>
            <a:ext cx="392771" cy="360040"/>
          </a:xfrm>
          <a:prstGeom prst="rect">
            <a:avLst/>
          </a:prstGeom>
          <a:noFill/>
        </p:spPr>
      </p:pic>
      <p:pic>
        <p:nvPicPr>
          <p:cNvPr id="23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259632" y="1412776"/>
            <a:ext cx="392771" cy="360040"/>
          </a:xfrm>
          <a:prstGeom prst="rect">
            <a:avLst/>
          </a:prstGeom>
          <a:noFill/>
        </p:spPr>
      </p:pic>
      <p:pic>
        <p:nvPicPr>
          <p:cNvPr id="24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403648" y="4293096"/>
            <a:ext cx="392771" cy="360040"/>
          </a:xfrm>
          <a:prstGeom prst="rect">
            <a:avLst/>
          </a:prstGeom>
          <a:noFill/>
        </p:spPr>
      </p:pic>
      <p:pic>
        <p:nvPicPr>
          <p:cNvPr id="25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3059832" y="188640"/>
            <a:ext cx="392771" cy="360040"/>
          </a:xfrm>
          <a:prstGeom prst="rect">
            <a:avLst/>
          </a:prstGeom>
          <a:noFill/>
        </p:spPr>
      </p:pic>
      <p:pic>
        <p:nvPicPr>
          <p:cNvPr id="26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8" cstate="print"/>
          <a:srcRect l="37799" t="8753" r="44057" b="64986"/>
          <a:stretch>
            <a:fillRect/>
          </a:stretch>
        </p:blipFill>
        <p:spPr bwMode="auto">
          <a:xfrm>
            <a:off x="2339752" y="836712"/>
            <a:ext cx="235663" cy="216024"/>
          </a:xfrm>
          <a:prstGeom prst="rect">
            <a:avLst/>
          </a:prstGeom>
          <a:noFill/>
        </p:spPr>
      </p:pic>
      <p:pic>
        <p:nvPicPr>
          <p:cNvPr id="2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251520" y="1196752"/>
            <a:ext cx="392771" cy="360040"/>
          </a:xfrm>
          <a:prstGeom prst="rect">
            <a:avLst/>
          </a:prstGeom>
          <a:noFill/>
        </p:spPr>
      </p:pic>
      <p:pic>
        <p:nvPicPr>
          <p:cNvPr id="2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9" cstate="print"/>
          <a:srcRect l="37799" t="8753" r="44057" b="64986"/>
          <a:stretch>
            <a:fillRect/>
          </a:stretch>
        </p:blipFill>
        <p:spPr bwMode="auto">
          <a:xfrm>
            <a:off x="323528" y="4077072"/>
            <a:ext cx="207640" cy="190336"/>
          </a:xfrm>
          <a:prstGeom prst="rect">
            <a:avLst/>
          </a:prstGeom>
          <a:noFill/>
        </p:spPr>
      </p:pic>
      <p:pic>
        <p:nvPicPr>
          <p:cNvPr id="29" name="Picture 2" descr="07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5301208"/>
            <a:ext cx="326587" cy="32005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www.picshare.ru/uploads/140715/U58bIM0g3k.png"/>
          <p:cNvPicPr>
            <a:picLocks noChangeAspect="1" noChangeArrowheads="1"/>
          </p:cNvPicPr>
          <p:nvPr userDrawn="1"/>
        </p:nvPicPr>
        <p:blipFill>
          <a:blip r:embed="rId2" cstate="print"/>
          <a:srcRect t="72805" r="15873"/>
          <a:stretch>
            <a:fillRect/>
          </a:stretch>
        </p:blipFill>
        <p:spPr bwMode="auto">
          <a:xfrm>
            <a:off x="2483768" y="2204864"/>
            <a:ext cx="6458766" cy="264017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ru-RU"/>
          </a:p>
        </p:txBody>
      </p:sp>
      <p:pic>
        <p:nvPicPr>
          <p:cNvPr id="8194" name="Picture 2" descr="http://s019.radikal.ru/i639/1306/65/cbd5deb0b91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60187" cy="6858000"/>
          </a:xfrm>
          <a:prstGeom prst="rect">
            <a:avLst/>
          </a:prstGeom>
          <a:noFill/>
        </p:spPr>
      </p:pic>
      <p:pic>
        <p:nvPicPr>
          <p:cNvPr id="7170" name="Picture 2" descr="07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49080"/>
            <a:ext cx="326587" cy="320055"/>
          </a:xfrm>
          <a:prstGeom prst="rect">
            <a:avLst/>
          </a:prstGeom>
          <a:noFill/>
        </p:spPr>
      </p:pic>
      <p:pic>
        <p:nvPicPr>
          <p:cNvPr id="14" name="Picture 2" descr="http://img-fotki.yandex.ru/get/6723/16969765.1fc/0_8c9a9_93de2f9b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932623" cy="6858000"/>
          </a:xfrm>
          <a:prstGeom prst="rect">
            <a:avLst/>
          </a:prstGeom>
          <a:noFill/>
        </p:spPr>
      </p:pic>
      <p:pic>
        <p:nvPicPr>
          <p:cNvPr id="15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251520" y="260648"/>
            <a:ext cx="628434" cy="576064"/>
          </a:xfrm>
          <a:prstGeom prst="rect">
            <a:avLst/>
          </a:prstGeom>
          <a:noFill/>
        </p:spPr>
      </p:pic>
      <p:pic>
        <p:nvPicPr>
          <p:cNvPr id="16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259632" y="2132856"/>
            <a:ext cx="628434" cy="576064"/>
          </a:xfrm>
          <a:prstGeom prst="rect">
            <a:avLst/>
          </a:prstGeom>
          <a:noFill/>
        </p:spPr>
      </p:pic>
      <p:pic>
        <p:nvPicPr>
          <p:cNvPr id="1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043608" y="4941168"/>
            <a:ext cx="628434" cy="576064"/>
          </a:xfrm>
          <a:prstGeom prst="rect">
            <a:avLst/>
          </a:prstGeom>
          <a:noFill/>
        </p:spPr>
      </p:pic>
      <p:pic>
        <p:nvPicPr>
          <p:cNvPr id="1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0" y="6281936"/>
            <a:ext cx="628434" cy="576064"/>
          </a:xfrm>
          <a:prstGeom prst="rect">
            <a:avLst/>
          </a:prstGeom>
          <a:noFill/>
        </p:spPr>
      </p:pic>
      <p:pic>
        <p:nvPicPr>
          <p:cNvPr id="19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547664" y="3861048"/>
            <a:ext cx="360040" cy="330036"/>
          </a:xfrm>
          <a:prstGeom prst="rect">
            <a:avLst/>
          </a:prstGeom>
          <a:noFill/>
        </p:spPr>
      </p:pic>
      <p:pic>
        <p:nvPicPr>
          <p:cNvPr id="20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827584" y="1556792"/>
            <a:ext cx="360040" cy="330036"/>
          </a:xfrm>
          <a:prstGeom prst="rect">
            <a:avLst/>
          </a:prstGeom>
          <a:noFill/>
        </p:spPr>
      </p:pic>
      <p:pic>
        <p:nvPicPr>
          <p:cNvPr id="21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251520" y="5805264"/>
            <a:ext cx="360040" cy="330036"/>
          </a:xfrm>
          <a:prstGeom prst="rect">
            <a:avLst/>
          </a:prstGeom>
          <a:noFill/>
        </p:spPr>
      </p:pic>
      <p:pic>
        <p:nvPicPr>
          <p:cNvPr id="13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17668445">
            <a:off x="382425" y="1759706"/>
            <a:ext cx="1010134" cy="1010134"/>
          </a:xfrm>
          <a:prstGeom prst="rect">
            <a:avLst/>
          </a:prstGeom>
          <a:noFill/>
        </p:spPr>
      </p:pic>
      <p:pic>
        <p:nvPicPr>
          <p:cNvPr id="12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163665">
            <a:off x="1283049" y="5036593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8DFCC-B104-43CC-84B0-2DFD8F81AB33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&#1054;&#1076;&#1072;&#1088;&#1077;&#1085;&#1085;&#1099;&#1077;%20&#1076;&#1077;&#1090;&#1080;.mp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&#1054;&#1076;&#1072;&#1088;&#1077;&#1085;&#1085;&#1099;&#1077;%20&#1076;&#1077;&#1090;&#1080;%20&#8211;%20&#1073;&#1091;&#1076;&#1091;&#1097;&#1077;&#1077;%20&#1050;&#1072;&#1079;&#1072;&#1093;&#1089;&#1090;&#1072;&#1085;&#1072;.mp4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9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2267744" y="620688"/>
            <a:ext cx="6480720" cy="240369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hlinkClick r:id="rId2" action="ppaction://hlinkfile"/>
              </a:rPr>
              <a:t>Работа с одаренными детьми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  <a:hlinkClick r:id="rId2" action="ppaction://hlinkfil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3888" y="6058162"/>
            <a:ext cx="5473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 учитель информатики, педагог-психолог:</a:t>
            </a:r>
          </a:p>
          <a:p>
            <a:pPr algn="r"/>
            <a:r>
              <a:rPr lang="ru-RU" dirty="0" smtClean="0"/>
              <a:t> Толмачева К.Ю.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2996952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«Таланты редки, их надо беречь, в них настоящая живая сила нации»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3704838"/>
            <a:ext cx="3131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Академик В.И</a:t>
            </a:r>
            <a:r>
              <a:rPr lang="ru-RU" sz="1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Вернадский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171066" y="296470"/>
            <a:ext cx="579342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Большой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для меня было важным и интересным…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Указательный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по этому вопросу я получил конкретную рекомендацию.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171066" y="1268760"/>
            <a:ext cx="579342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Средний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мне было трудно (мне не понравилось).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Безымянный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моя оценка психологической атмосферы.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Мизинец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для меня было недостаточно…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80" name="Picture 8" descr="Картинки по запросу ладош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10" y="2469089"/>
            <a:ext cx="6988581" cy="418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8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571" t="9842" r="58286" b="11408"/>
          <a:stretch/>
        </p:blipFill>
        <p:spPr>
          <a:xfrm>
            <a:off x="0" y="-28601"/>
            <a:ext cx="8892480" cy="68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94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715" t="12593" r="58000" b="10626"/>
          <a:stretch/>
        </p:blipFill>
        <p:spPr>
          <a:xfrm>
            <a:off x="0" y="0"/>
            <a:ext cx="9349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42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рефлексивный лист «Ладошки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5282783" cy="621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>
            <a:hlinkClick r:id="rId3" action="ppaction://hlinkfile"/>
          </p:cNvPr>
          <p:cNvGraphicFramePr/>
          <p:nvPr>
            <p:extLst>
              <p:ext uri="{D42A27DB-BD31-4B8C-83A1-F6EECF244321}">
                <p14:modId xmlns:p14="http://schemas.microsoft.com/office/powerpoint/2010/main" val="2377948681"/>
              </p:ext>
            </p:extLst>
          </p:nvPr>
        </p:nvGraphicFramePr>
        <p:xfrm>
          <a:off x="3995936" y="-99392"/>
          <a:ext cx="648072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5795325"/>
            <a:ext cx="6300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254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2E13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000" dirty="0">
                <a:solidFill>
                  <a:srgbClr val="2E13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состояние и степень выраженности способностей детей и подростков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88640"/>
            <a:ext cx="2887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dirty="0">
                <a:solidFill>
                  <a:srgbClr val="2E13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ru-RU" sz="2000" b="1" i="1" dirty="0">
                <a:solidFill>
                  <a:srgbClr val="2E13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адатки способностей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583781"/>
            <a:ext cx="68762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254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2E13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анатомо-физиологические особенности организм</a:t>
            </a:r>
            <a:r>
              <a:rPr lang="ru-RU" altLang="ru-RU" sz="2000" u="sng" dirty="0">
                <a:solidFill>
                  <a:srgbClr val="2E13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altLang="ru-RU" sz="2000" dirty="0">
                <a:solidFill>
                  <a:srgbClr val="2E13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(особенности строения головного мозга, органов чувств и движения, свойства нервной системы и т.д.), являющиеся условием более легкого овладения эффективными способами деятельности.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2214997"/>
            <a:ext cx="1717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i="1" dirty="0">
                <a:solidFill>
                  <a:srgbClr val="2E13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Способности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84884" y="2522696"/>
            <a:ext cx="6497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254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2E13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индивидуально-психологические особенности, отличающие одного ребенка (подростка) от другого, от которых зависит возможность ус</a:t>
            </a:r>
            <a:r>
              <a:rPr lang="ru-RU" altLang="ru-RU" sz="2000" u="sng" dirty="0">
                <a:solidFill>
                  <a:srgbClr val="2E13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2000" dirty="0">
                <a:solidFill>
                  <a:srgbClr val="2E13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еха в деятельности</a:t>
            </a:r>
            <a:r>
              <a:rPr lang="ru-RU" altLang="ru-RU" sz="2000" dirty="0" smtClean="0">
                <a:solidFill>
                  <a:srgbClr val="2E13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44849" y="3520797"/>
            <a:ext cx="1125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i="1" dirty="0">
                <a:solidFill>
                  <a:srgbClr val="2E13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Талант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44849" y="3841790"/>
            <a:ext cx="65968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254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2E13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сочетание способностей, обеспечивающих высокие достижен</a:t>
            </a:r>
            <a:r>
              <a:rPr lang="ru-RU" altLang="ru-RU" sz="2000" u="sng" dirty="0">
                <a:solidFill>
                  <a:srgbClr val="2E13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2000" dirty="0">
                <a:solidFill>
                  <a:srgbClr val="2E13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в определенном виде деятельности, отличающейся принципиальной новиз</a:t>
            </a:r>
            <a:r>
              <a:rPr lang="ru-RU" altLang="ru-RU" sz="2000" u="sng" dirty="0">
                <a:solidFill>
                  <a:srgbClr val="2E13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2000" dirty="0">
                <a:solidFill>
                  <a:srgbClr val="2E13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 и оригинальностью подхода.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95208" y="5280222"/>
            <a:ext cx="1710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i="1" dirty="0">
                <a:solidFill>
                  <a:srgbClr val="2E13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Одаренность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531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1484784"/>
            <a:ext cx="5040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группах: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«Одаренного ребенка»</a:t>
            </a:r>
          </a:p>
          <a:p>
            <a:pPr marL="342900" indent="-342900"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педагога работающего с одаренным ребенком</a:t>
            </a:r>
          </a:p>
          <a:p>
            <a:pPr marL="342900" indent="-342900"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работы с одаренным ребенком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7864" y="1340768"/>
            <a:ext cx="52565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Президент Казахстана Нурсултан Назарбаев отмечает важность выявления и поддержки одаренных детей. Такие дети, считает Президент, должны получить хорошее образование, чтобы стать высококвалифицированными специалистами и работать на благо родной страны.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777777"/>
            <a:ext cx="68042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2E13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 и более баллов</a:t>
            </a:r>
            <a:r>
              <a:rPr lang="ru-RU" altLang="ru-RU" sz="2000" dirty="0" smtClean="0">
                <a:solidFill>
                  <a:srgbClr val="2E13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Вы </a:t>
            </a:r>
            <a:r>
              <a:rPr lang="ru-RU" altLang="ru-RU" sz="2000" dirty="0">
                <a:solidFill>
                  <a:srgbClr val="2E13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имеете большую склонность к работе с одаренными детьми. У Вас есть для этого, большой потенциал. Вы способны стимулировать творческую активность, подержать различные</a:t>
            </a:r>
            <a:r>
              <a:rPr lang="ru-RU" altLang="ru-RU" sz="2000" u="sng" dirty="0">
                <a:solidFill>
                  <a:srgbClr val="2E13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2E13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творческой деятельности учащихся. </a:t>
            </a:r>
            <a:endParaRPr lang="ru-RU" altLang="ru-RU" sz="2000" dirty="0" smtClean="0">
              <a:solidFill>
                <a:srgbClr val="2E131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2E13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altLang="ru-RU" sz="2000" b="1" dirty="0">
                <a:solidFill>
                  <a:srgbClr val="2E13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- 48 баллов</a:t>
            </a:r>
            <a:r>
              <a:rPr lang="ru-RU" altLang="ru-RU" sz="2000" b="1" dirty="0" smtClean="0">
                <a:solidFill>
                  <a:srgbClr val="2E13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2E13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Вас есть склонности к работе с одаренными детьми, но они требуют дополнительных ресурсов и активного саморегулирования в интеллектуальном процессе. Вам необходим правильный выбор объекта направленности творческого интереса учащихся</a:t>
            </a:r>
            <a:r>
              <a:rPr lang="ru-RU" altLang="ru-RU" sz="2000" dirty="0" smtClean="0">
                <a:solidFill>
                  <a:srgbClr val="2E13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2E13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altLang="ru-RU" sz="2000" b="1" dirty="0">
                <a:solidFill>
                  <a:srgbClr val="2E13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менее баллов.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2E13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Склонностей к работе с одаренными детьми у Вас маловато, в большей мере Вы сами не проявляете особого рвения, но при соответствующей мобилизации сил, вере в себя, кропотливости в работе в сфере повышения интеллекта Вы сможете достичь многого в решении этой проблемы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0"/>
            <a:ext cx="6552728" cy="77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Анкета «Определение склонностей педагога к работе с одаренными детьми»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987824" y="6237312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А) -3балла, Б) -1 балл, В) -2 балла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2641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286" t="11609" r="63714" b="14564"/>
          <a:stretch/>
        </p:blipFill>
        <p:spPr>
          <a:xfrm>
            <a:off x="2483768" y="35117"/>
            <a:ext cx="6486799" cy="695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5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77615192"/>
              </p:ext>
            </p:extLst>
          </p:nvPr>
        </p:nvGraphicFramePr>
        <p:xfrm>
          <a:off x="1187624" y="116632"/>
          <a:ext cx="7776864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20" y="707372"/>
            <a:ext cx="1167400" cy="875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564" y="5877271"/>
            <a:ext cx="1166711" cy="8750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" b="17451"/>
          <a:stretch/>
        </p:blipFill>
        <p:spPr>
          <a:xfrm>
            <a:off x="7319243" y="116632"/>
            <a:ext cx="1149394" cy="7200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1"/>
          <a:stretch/>
        </p:blipFill>
        <p:spPr>
          <a:xfrm rot="16200000">
            <a:off x="8039758" y="5865898"/>
            <a:ext cx="875032" cy="8977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50"/>
          <a:stretch/>
        </p:blipFill>
        <p:spPr>
          <a:xfrm rot="5400000">
            <a:off x="8372662" y="2688319"/>
            <a:ext cx="793956" cy="686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9"/>
          <a:stretch/>
        </p:blipFill>
        <p:spPr>
          <a:xfrm>
            <a:off x="7976445" y="1052736"/>
            <a:ext cx="1136406" cy="7035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18501" b="16401"/>
          <a:stretch/>
        </p:blipFill>
        <p:spPr>
          <a:xfrm>
            <a:off x="179512" y="2675998"/>
            <a:ext cx="1271710" cy="825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артинка стакан с вод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682948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Картинки по запросу картинка стакан с вод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Картинки по запросу картинка стакан с водо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Картинки по запросу картинка стакан с водой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08" b="89532" l="26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84680"/>
            <a:ext cx="4392488" cy="318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20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417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Georgia</vt:lpstr>
      <vt:lpstr>Times New Roman</vt:lpstr>
      <vt:lpstr>Тема Office</vt:lpstr>
      <vt:lpstr>Работа с одаренными детьми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Windows User</cp:lastModifiedBy>
  <cp:revision>61</cp:revision>
  <dcterms:created xsi:type="dcterms:W3CDTF">2014-07-24T11:59:25Z</dcterms:created>
  <dcterms:modified xsi:type="dcterms:W3CDTF">2017-03-29T15:55:14Z</dcterms:modified>
</cp:coreProperties>
</file>