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C9F9A-DA9F-447A-8429-FD9D02C92C8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4649-344F-49C1-84C6-4F5A968B67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C9F9A-DA9F-447A-8429-FD9D02C92C8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4649-344F-49C1-84C6-4F5A968B6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C9F9A-DA9F-447A-8429-FD9D02C92C8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4649-344F-49C1-84C6-4F5A968B6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C9F9A-DA9F-447A-8429-FD9D02C92C8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4649-344F-49C1-84C6-4F5A968B6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C9F9A-DA9F-447A-8429-FD9D02C92C8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4649-344F-49C1-84C6-4F5A968B67C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C9F9A-DA9F-447A-8429-FD9D02C92C8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4649-344F-49C1-84C6-4F5A968B6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C9F9A-DA9F-447A-8429-FD9D02C92C8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4649-344F-49C1-84C6-4F5A968B6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C9F9A-DA9F-447A-8429-FD9D02C92C8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4649-344F-49C1-84C6-4F5A968B6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C9F9A-DA9F-447A-8429-FD9D02C92C8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4649-344F-49C1-84C6-4F5A968B67C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C9F9A-DA9F-447A-8429-FD9D02C92C8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4649-344F-49C1-84C6-4F5A968B67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3C9F9A-DA9F-447A-8429-FD9D02C92C8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AD4649-344F-49C1-84C6-4F5A968B67C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63C9F9A-DA9F-447A-8429-FD9D02C92C87}" type="datetimeFigureOut">
              <a:rPr lang="ru-RU" smtClean="0"/>
              <a:t>03.04.2014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AD4649-344F-49C1-84C6-4F5A968B67C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7772400" cy="17145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Создание поздравительных </a:t>
            </a:r>
            <a:r>
              <a:rPr lang="ru-RU" sz="3600" b="1" dirty="0" smtClean="0"/>
              <a:t>открыток в программе </a:t>
            </a:r>
            <a:br>
              <a:rPr lang="ru-RU" sz="3600" b="1" dirty="0" smtClean="0"/>
            </a:br>
            <a:r>
              <a:rPr lang="ru-RU" sz="3600" b="1" dirty="0" smtClean="0"/>
              <a:t>«Мастер Открыток»</a:t>
            </a:r>
            <a:endParaRPr lang="ru-RU" sz="3600" dirty="0"/>
          </a:p>
        </p:txBody>
      </p:sp>
      <p:pic>
        <p:nvPicPr>
          <p:cNvPr id="4" name="Рисунок 3" descr="Программа для создания открыток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929354" cy="450059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b="5357"/>
          <a:stretch>
            <a:fillRect/>
          </a:stretch>
        </p:blipFill>
        <p:spPr bwMode="auto">
          <a:xfrm>
            <a:off x="1285852" y="285728"/>
            <a:ext cx="7500990" cy="600079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9808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Выбрать Маску для оформления.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b="5682"/>
          <a:stretch>
            <a:fillRect/>
          </a:stretch>
        </p:blipFill>
        <p:spPr bwMode="auto">
          <a:xfrm>
            <a:off x="1357290" y="1000108"/>
            <a:ext cx="7143800" cy="52864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Можно добавить украшения.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b="5844"/>
          <a:stretch>
            <a:fillRect/>
          </a:stretch>
        </p:blipFill>
        <p:spPr bwMode="auto">
          <a:xfrm>
            <a:off x="1357290" y="1142984"/>
            <a:ext cx="7143800" cy="5357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357166"/>
            <a:ext cx="7498080" cy="272605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/>
              <a:t>Задание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Создать поздравительную открытку.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b="5519"/>
          <a:stretch>
            <a:fillRect/>
          </a:stretch>
        </p:blipFill>
        <p:spPr bwMode="auto">
          <a:xfrm>
            <a:off x="2571736" y="2357430"/>
            <a:ext cx="5572164" cy="40719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52"/>
            <a:ext cx="7858212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Знакомство с «Мастером Открыток»</a:t>
            </a:r>
            <a:br>
              <a:rPr lang="ru-RU" sz="4000" dirty="0" smtClean="0"/>
            </a:br>
            <a:r>
              <a:rPr lang="ru-RU" sz="4000" b="1" dirty="0" smtClean="0"/>
              <a:t>Создать проект</a:t>
            </a:r>
            <a:r>
              <a:rPr lang="ru-RU" sz="4000" b="1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b="5519"/>
          <a:stretch>
            <a:fillRect/>
          </a:stretch>
        </p:blipFill>
        <p:spPr bwMode="auto">
          <a:xfrm>
            <a:off x="1428728" y="1500174"/>
            <a:ext cx="7072362" cy="5000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b="5306"/>
          <a:stretch>
            <a:fillRect/>
          </a:stretch>
        </p:blipFill>
        <p:spPr bwMode="auto">
          <a:xfrm>
            <a:off x="3929058" y="214290"/>
            <a:ext cx="5000660" cy="3643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71538" y="428604"/>
            <a:ext cx="271464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Выбрать Фон.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65734" b="5306"/>
          <a:stretch>
            <a:fillRect/>
          </a:stretch>
        </p:blipFill>
        <p:spPr bwMode="auto">
          <a:xfrm>
            <a:off x="1142976" y="1500174"/>
            <a:ext cx="2571768" cy="464347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929190" y="5000636"/>
            <a:ext cx="1643074" cy="8572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Фон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>
            <a:off x="1500166" y="3214686"/>
            <a:ext cx="3429024" cy="214314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30" y="214290"/>
            <a:ext cx="821537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i="1" dirty="0" smtClean="0"/>
              <a:t>Фон из раздела «Открытка». Открывается окно с шаблонами.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dirty="0" smtClean="0"/>
              <a:t>Выбираем шаблон нажимаем на кнопку Выбрать и Закрыть</a:t>
            </a:r>
            <a:r>
              <a:rPr lang="ru-RU" sz="3600" i="1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i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7021" t="16078" r="20512" b="17500"/>
          <a:stretch>
            <a:fillRect/>
          </a:stretch>
        </p:blipFill>
        <p:spPr bwMode="auto">
          <a:xfrm>
            <a:off x="1928794" y="2214554"/>
            <a:ext cx="621510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/>
              <a:t>После этого чистый лист будет выглядеть так</a:t>
            </a:r>
            <a:r>
              <a:rPr lang="ru-RU" sz="4000" i="1" dirty="0" smtClean="0"/>
              <a:t>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b="5032"/>
          <a:stretch>
            <a:fillRect/>
          </a:stretch>
        </p:blipFill>
        <p:spPr bwMode="auto">
          <a:xfrm>
            <a:off x="1357290" y="1643050"/>
            <a:ext cx="6858048" cy="485778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498080" cy="1643074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А так же можно выбрать Фон из Файла, Текстуру, Однотонный, Градиент.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b="5519"/>
          <a:stretch>
            <a:fillRect/>
          </a:stretch>
        </p:blipFill>
        <p:spPr bwMode="auto">
          <a:xfrm>
            <a:off x="1428728" y="1428736"/>
            <a:ext cx="6715172" cy="50006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b="5357"/>
          <a:stretch>
            <a:fillRect/>
          </a:stretch>
        </p:blipFill>
        <p:spPr bwMode="auto">
          <a:xfrm>
            <a:off x="1357290" y="285728"/>
            <a:ext cx="7429552" cy="60722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b="5288"/>
          <a:stretch>
            <a:fillRect/>
          </a:stretch>
        </p:blipFill>
        <p:spPr bwMode="auto">
          <a:xfrm>
            <a:off x="1142976" y="214290"/>
            <a:ext cx="7715304" cy="628654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320"/>
            <a:ext cx="8143900" cy="172592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b="1" dirty="0" smtClean="0"/>
              <a:t>Когда мы выбрали Фон для поздравительной открытки. Мы выбираем Фото и вставляем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b="5519"/>
          <a:stretch>
            <a:fillRect/>
          </a:stretch>
        </p:blipFill>
        <p:spPr bwMode="auto">
          <a:xfrm>
            <a:off x="1857356" y="2000240"/>
            <a:ext cx="6429420" cy="45720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</TotalTime>
  <Words>74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Создание поздравительных открыток в программе  «Мастер Открыток»</vt:lpstr>
      <vt:lpstr>Знакомство с «Мастером Открыток» Создать проект.</vt:lpstr>
      <vt:lpstr>Слайд 3</vt:lpstr>
      <vt:lpstr>Фон из раздела «Открытка». Открывается окно с шаблонами.  Выбираем шаблон нажимаем на кнопку Выбрать и Закрыть.   </vt:lpstr>
      <vt:lpstr>После этого чистый лист будет выглядеть так:</vt:lpstr>
      <vt:lpstr>А так же можно выбрать Фон из Файла, Текстуру, Однотонный, Градиент. </vt:lpstr>
      <vt:lpstr>Слайд 7</vt:lpstr>
      <vt:lpstr>Слайд 8</vt:lpstr>
      <vt:lpstr>Когда мы выбрали Фон для поздравительной открытки. Мы выбираем Фото и вставляем.</vt:lpstr>
      <vt:lpstr>Слайд 10</vt:lpstr>
      <vt:lpstr>Выбрать Маску для оформления.  </vt:lpstr>
      <vt:lpstr>Можно добавить украшения. </vt:lpstr>
      <vt:lpstr>Задание. Создать поздравительную открытку.  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поздравительных открыток</dc:title>
  <dc:creator>Admin</dc:creator>
  <cp:lastModifiedBy>Admin</cp:lastModifiedBy>
  <cp:revision>3</cp:revision>
  <dcterms:created xsi:type="dcterms:W3CDTF">2014-04-03T17:32:34Z</dcterms:created>
  <dcterms:modified xsi:type="dcterms:W3CDTF">2014-04-03T17:47:45Z</dcterms:modified>
</cp:coreProperties>
</file>