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255d3a27011ff38e1207fbc34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9316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3050"/>
            <a:ext cx="7997483" cy="94137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Семья Ломоносовых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00486" cy="4691063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Михаил Васильевич Ломоносов родился в деревне Денисовка</a:t>
            </a:r>
          </a:p>
          <a:p>
            <a:r>
              <a:rPr lang="ru-RU" sz="3200" dirty="0" smtClean="0"/>
              <a:t>(по другим данным - в деревне </a:t>
            </a:r>
            <a:r>
              <a:rPr lang="ru-RU" sz="3200" dirty="0" err="1" smtClean="0"/>
              <a:t>Мишанинская</a:t>
            </a:r>
            <a:r>
              <a:rPr lang="ru-RU" sz="3200" dirty="0" smtClean="0"/>
              <a:t> ) близ села Холмогоры Архангельской губернии в семье крестьянина-помора. </a:t>
            </a:r>
            <a:endParaRPr lang="ru-RU" sz="3200" dirty="0"/>
          </a:p>
        </p:txBody>
      </p:sp>
      <p:pic>
        <p:nvPicPr>
          <p:cNvPr id="7" name="Содержимое 6" descr="iCA66AIS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43438" y="1714488"/>
            <a:ext cx="4071933" cy="421484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Обучение грамоте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85794"/>
            <a:ext cx="8258204" cy="2786082"/>
          </a:xfrm>
        </p:spPr>
        <p:txBody>
          <a:bodyPr>
            <a:noAutofit/>
          </a:bodyPr>
          <a:lstStyle/>
          <a:p>
            <a:r>
              <a:rPr lang="ru-RU" sz="3600" dirty="0" smtClean="0"/>
              <a:t>Грамоте Ломоносов обучился поздно к двенадцати годам . Учился он сначала у соседнего крестьянина, а потом у местного дьяка </a:t>
            </a:r>
            <a:r>
              <a:rPr lang="ru-RU" sz="3600" dirty="0" err="1" smtClean="0"/>
              <a:t>Сабельникова</a:t>
            </a:r>
            <a:r>
              <a:rPr lang="ru-RU" sz="3600" dirty="0" smtClean="0"/>
              <a:t>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flipH="1" flipV="1">
            <a:off x="8686800" y="2174874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Содержимое 6" descr="672864f848865551e541a5a2064f335d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 rot="1079547">
            <a:off x="5708472" y="3786188"/>
            <a:ext cx="1914880" cy="2339975"/>
          </a:xfrm>
        </p:spPr>
      </p:pic>
      <p:pic>
        <p:nvPicPr>
          <p:cNvPr id="28" name="Содержимое 27" descr="163057-429108_www_GdeFon_ru_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 rot="20655259">
            <a:off x="428596" y="3857628"/>
            <a:ext cx="3286148" cy="252511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429552" cy="78579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Москву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Страсть к знаниям </a:t>
            </a:r>
          </a:p>
          <a:p>
            <a:r>
              <a:rPr lang="ru-RU" sz="2400" dirty="0" smtClean="0"/>
              <a:t>Заставили </a:t>
            </a:r>
          </a:p>
          <a:p>
            <a:r>
              <a:rPr lang="ru-RU" sz="2400" dirty="0" smtClean="0"/>
              <a:t>Ломоносова принять </a:t>
            </a:r>
          </a:p>
          <a:p>
            <a:r>
              <a:rPr lang="ru-RU" sz="2400" dirty="0" smtClean="0"/>
              <a:t>решение - оставить </a:t>
            </a:r>
          </a:p>
          <a:p>
            <a:r>
              <a:rPr lang="ru-RU" sz="2400" dirty="0" smtClean="0"/>
              <a:t>Родной дом и </a:t>
            </a:r>
          </a:p>
          <a:p>
            <a:r>
              <a:rPr lang="ru-RU" sz="2400" dirty="0" smtClean="0"/>
              <a:t>Отправится в Москву                                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                       Он поступает в «Спасские </a:t>
            </a:r>
          </a:p>
          <a:p>
            <a:r>
              <a:rPr lang="ru-RU" sz="2400" dirty="0" smtClean="0"/>
              <a:t>                                                                школы» в 1731 году и 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                        учится в них 5 лет</a:t>
            </a:r>
            <a:endParaRPr lang="ru-RU" sz="2400" dirty="0"/>
          </a:p>
        </p:txBody>
      </p:sp>
      <p:pic>
        <p:nvPicPr>
          <p:cNvPr id="43" name="Содержимое 42" descr="iCARUTLC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3500438"/>
            <a:ext cx="3857652" cy="302419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01014" cy="86993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Петербург </a:t>
            </a:r>
            <a:endParaRPr lang="ru-RU" sz="5400" dirty="0"/>
          </a:p>
        </p:txBody>
      </p:sp>
      <p:pic>
        <p:nvPicPr>
          <p:cNvPr id="5" name="Содержимое 4" descr="Pamyatnik-MV-Lomonosovu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2714620"/>
            <a:ext cx="3497280" cy="38338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3372" y="1285860"/>
            <a:ext cx="4643470" cy="5286412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Ломоносов был направлен для продолжения образования в Петербургскую Российскую Императорскую Академию Наук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58418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Обучение за границей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1546"/>
            <a:ext cx="4686304" cy="5429288"/>
          </a:xfrm>
        </p:spPr>
        <p:txBody>
          <a:bodyPr>
            <a:normAutofit/>
          </a:bodyPr>
          <a:lstStyle/>
          <a:p>
            <a:endParaRPr lang="ru-RU" sz="3600" dirty="0" smtClean="0"/>
          </a:p>
          <a:p>
            <a:r>
              <a:rPr lang="ru-RU" sz="3600" dirty="0" smtClean="0"/>
              <a:t>17 марта 1736 года</a:t>
            </a:r>
          </a:p>
          <a:p>
            <a:r>
              <a:rPr lang="ru-RU" sz="3600" dirty="0" smtClean="0"/>
              <a:t>Ломоносов едет в Германию г. Марбург .</a:t>
            </a:r>
          </a:p>
          <a:p>
            <a:r>
              <a:rPr lang="ru-RU" sz="3600" dirty="0" smtClean="0"/>
              <a:t>14 июля 1739 года он прибыл в старейший </a:t>
            </a:r>
          </a:p>
          <a:p>
            <a:r>
              <a:rPr lang="ru-RU" sz="3600" dirty="0" smtClean="0"/>
              <a:t>г</a:t>
            </a:r>
            <a:r>
              <a:rPr lang="ru-RU" sz="3600" dirty="0" smtClean="0"/>
              <a:t>орнозаводский  центр</a:t>
            </a:r>
          </a:p>
          <a:p>
            <a:r>
              <a:rPr lang="ru-RU" sz="3600" dirty="0" smtClean="0"/>
              <a:t>Саксонии</a:t>
            </a:r>
            <a:endParaRPr lang="ru-RU" sz="3600" dirty="0"/>
          </a:p>
        </p:txBody>
      </p:sp>
      <p:pic>
        <p:nvPicPr>
          <p:cNvPr id="7" name="Содержимое 6" descr="104944-nomer-329ea24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43570" y="2786058"/>
            <a:ext cx="3110900" cy="384017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01080" cy="79849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Труды в Академии наук 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285860"/>
            <a:ext cx="4286280" cy="535785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 1741 по 1749 год</a:t>
            </a:r>
          </a:p>
          <a:p>
            <a:r>
              <a:rPr lang="ru-RU" sz="4000" dirty="0" smtClean="0"/>
              <a:t>Ломоносов</a:t>
            </a:r>
          </a:p>
          <a:p>
            <a:r>
              <a:rPr lang="ru-RU" sz="4000" dirty="0" smtClean="0"/>
              <a:t>Трудится в Академии Наук в </a:t>
            </a:r>
          </a:p>
          <a:p>
            <a:r>
              <a:rPr lang="ru-RU" sz="4000" dirty="0" smtClean="0"/>
              <a:t>Санкт-Петербурге.</a:t>
            </a:r>
            <a:endParaRPr lang="ru-RU" sz="4000" dirty="0"/>
          </a:p>
        </p:txBody>
      </p:sp>
      <p:pic>
        <p:nvPicPr>
          <p:cNvPr id="41" name="Содержимое 40" descr="142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00562" y="2571744"/>
            <a:ext cx="4254494" cy="368046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615262" cy="72705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Вклад в Науку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4972056" cy="5500726"/>
          </a:xfrm>
        </p:spPr>
        <p:txBody>
          <a:bodyPr>
            <a:normAutofit/>
          </a:bodyPr>
          <a:lstStyle/>
          <a:p>
            <a:endParaRPr lang="ru-RU" sz="4000" dirty="0" smtClean="0"/>
          </a:p>
          <a:p>
            <a:r>
              <a:rPr lang="ru-RU" sz="4000" dirty="0" smtClean="0"/>
              <a:t>География</a:t>
            </a:r>
          </a:p>
          <a:p>
            <a:r>
              <a:rPr lang="ru-RU" sz="4000" dirty="0" smtClean="0"/>
              <a:t>Риторика</a:t>
            </a:r>
          </a:p>
          <a:p>
            <a:r>
              <a:rPr lang="ru-RU" sz="4000" dirty="0" smtClean="0"/>
              <a:t>Педагогика</a:t>
            </a:r>
          </a:p>
          <a:p>
            <a:r>
              <a:rPr lang="ru-RU" sz="4000" dirty="0" smtClean="0"/>
              <a:t>Физическая химия</a:t>
            </a:r>
          </a:p>
          <a:p>
            <a:r>
              <a:rPr lang="ru-RU" sz="4000" dirty="0" smtClean="0"/>
              <a:t>Астрономия</a:t>
            </a:r>
            <a:endParaRPr lang="ru-RU" sz="4000" dirty="0" smtClean="0"/>
          </a:p>
        </p:txBody>
      </p:sp>
      <p:pic>
        <p:nvPicPr>
          <p:cNvPr id="13" name="Содержимое 12" descr="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00760" y="2000240"/>
            <a:ext cx="2669123" cy="356314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152</Words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Семья Ломоносовых</vt:lpstr>
      <vt:lpstr>Обучение грамоте</vt:lpstr>
      <vt:lpstr>В Москву</vt:lpstr>
      <vt:lpstr>Петербург </vt:lpstr>
      <vt:lpstr>Обучение за границей</vt:lpstr>
      <vt:lpstr>Труды в Академии наук </vt:lpstr>
      <vt:lpstr>Вклад в Науку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TeamL</cp:lastModifiedBy>
  <cp:revision>13</cp:revision>
  <dcterms:modified xsi:type="dcterms:W3CDTF">2016-09-22T17:42:48Z</dcterms:modified>
</cp:coreProperties>
</file>