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2" r:id="rId4"/>
    <p:sldId id="268" r:id="rId5"/>
    <p:sldId id="266" r:id="rId6"/>
    <p:sldId id="263" r:id="rId7"/>
    <p:sldId id="265" r:id="rId8"/>
    <p:sldId id="264" r:id="rId9"/>
    <p:sldId id="262" r:id="rId10"/>
    <p:sldId id="273" r:id="rId11"/>
    <p:sldId id="260" r:id="rId12"/>
    <p:sldId id="261" r:id="rId13"/>
    <p:sldId id="274" r:id="rId14"/>
    <p:sldId id="259" r:id="rId15"/>
    <p:sldId id="267" r:id="rId16"/>
    <p:sldId id="271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88" d="100"/>
          <a:sy n="88" d="100"/>
        </p:scale>
        <p:origin x="-9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5771" y="1354358"/>
            <a:ext cx="7522487" cy="2323713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lnSpc>
                <a:spcPts val="5800"/>
              </a:lnSpc>
            </a:pP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Работа в </a:t>
            </a:r>
            <a:r>
              <a:rPr lang="en-US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54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 среде</a:t>
            </a:r>
          </a:p>
          <a:p>
            <a:pPr algn="ctr">
              <a:lnSpc>
                <a:spcPts val="5800"/>
              </a:lnSpc>
            </a:pP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при подготовке учащихся </a:t>
            </a:r>
          </a:p>
          <a:p>
            <a:pPr algn="ctr">
              <a:lnSpc>
                <a:spcPts val="5800"/>
              </a:lnSpc>
            </a:pP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к </a:t>
            </a:r>
            <a:r>
              <a:rPr lang="ru-RU" sz="4000" i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otype Corsiva" panose="03010101010201010101" pitchFamily="66" charset="0"/>
                <a:ea typeface="Tahoma" panose="020B0604030504040204" pitchFamily="34" charset="0"/>
                <a:cs typeface="Tahoma" panose="020B0604030504040204" pitchFamily="34" charset="0"/>
              </a:rPr>
              <a:t>ГИА по русскому языку</a:t>
            </a:r>
            <a:endParaRPr lang="ru-RU" sz="4000" i="1" dirty="0" smtClean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onotype Corsiva" panose="03010101010201010101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3687" y="4147456"/>
            <a:ext cx="34943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подготовила: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Мерзлякова Марина Ивановна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литературы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МАОУ «СОШ №10» г. Перми</a:t>
            </a: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Picture 6" descr="j025444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886" y="391886"/>
            <a:ext cx="1470025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Picture 3" descr="C:\Users\ДНС\Desktop\аттестация 2017\скрины\мета школ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457" y="163285"/>
            <a:ext cx="7903028" cy="1012371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250370" y="1480456"/>
          <a:ext cx="2884715" cy="3984173"/>
        </p:xfrm>
        <a:graphic>
          <a:graphicData uri="http://schemas.openxmlformats.org/presentationml/2006/ole">
            <p:oleObj spid="_x0000_s29697" name="PDF" r:id="rId5" imgW="0" imgH="0" progId="FoxitReader.Document">
              <p:embed/>
            </p:oleObj>
          </a:graphicData>
        </a:graphic>
      </p:graphicFrame>
      <p:pic>
        <p:nvPicPr>
          <p:cNvPr id="6" name="Рисунок 5" descr="C:\Users\ДНС\Desktop\аттестация 2017\Грамоты публикации  2017\7А кузнеуов олимп РЯЗ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54828" y="2046514"/>
            <a:ext cx="2144485" cy="2960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НС\Desktop\аттестация 2017\Грамоты публикации  2017\7А арсентьева сертификат МЕТА школ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6540" y="1401536"/>
            <a:ext cx="3076575" cy="4063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050" name="Picture 2" descr="C:\Users\ДНС\Desktop\аттестация 2017\скрины\инфоуро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3046"/>
            <a:ext cx="7810960" cy="5519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074" name="Picture 2" descr="C:\Users\ДНС\Desktop\аттестация 2017\скрины\мега талан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342" y="566057"/>
            <a:ext cx="7979229" cy="5910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C:\Users\ДНС\Desktop\аттестация 2017\Грамоты публикации  2017\свидетельство Мерзляков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29" y="322933"/>
            <a:ext cx="4049487" cy="28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НС\Desktop\аттестация 2017\Грамоты публикации  2017\благодарность мерзляков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28456" y="352424"/>
            <a:ext cx="4234544" cy="278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ДНС\Desktop\аттестация 2017\Грамоты публикации  2017\мега талант 7А кузнецов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31028"/>
            <a:ext cx="4027714" cy="308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НС\Desktop\аттестация 2017\Грамоты публикации  2017\9б мочалов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61114" y="3320144"/>
            <a:ext cx="4201886" cy="309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1026" name="Picture 2" descr="C:\Users\ДНС\Desktop\грамота.ру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86" y="347663"/>
            <a:ext cx="8577943" cy="616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7831" y="1480456"/>
            <a:ext cx="48223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Итоги ОГЭ-2017 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по русскому языку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в 9Б класс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1257" y="3211284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сдавали: 30 чел.   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«5» – 22 чел.  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«4»- 8 чел.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075" name="Picture 3" descr="C:\Users\ДНС\Desktop\1366264092_motivator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485" y="1861457"/>
            <a:ext cx="7652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Спасибо за внимание!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1257" y="489857"/>
            <a:ext cx="84582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создание условий для активизации учебной деятельности старшеклассников  через использование </a:t>
            </a:r>
            <a:r>
              <a:rPr lang="en-US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IT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среды  в образовательном процессе.</a:t>
            </a:r>
          </a:p>
          <a:p>
            <a:pPr marL="342900" indent="-342900">
              <a:lnSpc>
                <a:spcPct val="15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Задачи: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сформировать информационную компетентность учеников;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создать положительную мотивацию через использование привычных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ИК-средств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на уроках и во внеурочной деятельности;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способствовать созданию 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IT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среды при подготовке к ГИА.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1447800"/>
            <a:ext cx="4996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Batang" pitchFamily="18" charset="-127"/>
                <a:ea typeface="Batang" pitchFamily="18" charset="-127"/>
              </a:rPr>
              <a:t>Одной из значимых составляющих ФГОС является информатизация образовательного пространства школ, которая включает в себя оснащение современной техникой, позволяющей в полной мере реализовать информационно-коммуникационные технологии обучения.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6147" name="Picture 3" descr="C:\Users\ДНС\Desktop\сайт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227013"/>
            <a:ext cx="8394700" cy="640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2050" name="Picture 2" descr="C:\Users\ДНС\Desktop\фип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29" y="206829"/>
            <a:ext cx="8523514" cy="64116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" name="Рисунок 2" descr="C:\Users\ДНС\Desktop\Безымянный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283" y="497343"/>
            <a:ext cx="7140574" cy="405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265" name="Object 1"/>
          <p:cNvGraphicFramePr>
            <a:graphicFrameLocks noChangeAspect="1"/>
          </p:cNvGraphicFramePr>
          <p:nvPr/>
        </p:nvGraphicFramePr>
        <p:xfrm>
          <a:off x="6357257" y="2950029"/>
          <a:ext cx="2601685" cy="3712028"/>
        </p:xfrm>
        <a:graphic>
          <a:graphicData uri="http://schemas.openxmlformats.org/presentationml/2006/ole">
            <p:oleObj spid="_x0000_s11265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7170" name="Picture 2" descr="C:\Users\ДНС\Desktop\по уши в егэ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857" y="337457"/>
            <a:ext cx="8229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3" name="Рисунок 2" descr="C:\Users\ДНС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402" y="326117"/>
            <a:ext cx="8353425" cy="446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pic>
        <p:nvPicPr>
          <p:cNvPr id="4098" name="Picture 2" descr="C:\Users\ДНС\Desktop\аттестация 2017\скрины\меташкола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027" y="1349828"/>
            <a:ext cx="7957457" cy="5127172"/>
          </a:xfrm>
          <a:prstGeom prst="rect">
            <a:avLst/>
          </a:prstGeom>
          <a:noFill/>
        </p:spPr>
      </p:pic>
      <p:pic>
        <p:nvPicPr>
          <p:cNvPr id="4099" name="Picture 3" descr="C:\Users\ДНС\Desktop\аттестация 2017\скрины\мета школ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457" y="163285"/>
            <a:ext cx="7903028" cy="1012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124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PDF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ДНС</cp:lastModifiedBy>
  <cp:revision>59</cp:revision>
  <dcterms:created xsi:type="dcterms:W3CDTF">2013-11-19T05:52:05Z</dcterms:created>
  <dcterms:modified xsi:type="dcterms:W3CDTF">2017-07-06T19:09:33Z</dcterms:modified>
</cp:coreProperties>
</file>