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The 18</a:t>
            </a:r>
            <a:r>
              <a:rPr lang="en-US" baseline="30000" dirty="0" smtClean="0"/>
              <a:t>th</a:t>
            </a:r>
            <a:r>
              <a:rPr lang="en-US" dirty="0" smtClean="0"/>
              <a:t> of February</a:t>
            </a:r>
            <a:br>
              <a:rPr lang="en-US" dirty="0" smtClean="0"/>
            </a:br>
            <a:r>
              <a:rPr lang="en-US" dirty="0" smtClean="0"/>
              <a:t>Saturday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8000" dirty="0" smtClean="0"/>
              <a:t>«</a:t>
            </a:r>
            <a:r>
              <a:rPr lang="en-US" sz="8000" dirty="0" smtClean="0"/>
              <a:t>Rainforests</a:t>
            </a:r>
            <a:r>
              <a:rPr lang="kk-KZ" sz="8000" dirty="0" smtClean="0"/>
              <a:t>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67566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8000" dirty="0" smtClean="0"/>
              <a:t/>
            </a:r>
            <a:br>
              <a:rPr lang="kk-KZ" sz="8000" dirty="0" smtClean="0"/>
            </a:br>
            <a:r>
              <a:rPr lang="en-US" sz="8000" dirty="0" smtClean="0"/>
              <a:t>Answer </a:t>
            </a:r>
            <a:r>
              <a:rPr lang="en-US" sz="8000" dirty="0"/>
              <a:t>the questions</a:t>
            </a:r>
            <a:br>
              <a:rPr lang="en-US" sz="8000" dirty="0"/>
            </a:b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do you know about the rainforest?</a:t>
            </a:r>
          </a:p>
          <a:p>
            <a:r>
              <a:rPr lang="en-US" sz="4000" dirty="0"/>
              <a:t>Have you ever seen or been to rainforest?</a:t>
            </a:r>
          </a:p>
          <a:p>
            <a:r>
              <a:rPr lang="en-US" sz="4000" dirty="0"/>
              <a:t>Would you like to go to rainforests?</a:t>
            </a:r>
          </a:p>
          <a:p>
            <a:r>
              <a:rPr lang="en-US" sz="4000" dirty="0"/>
              <a:t>Would you live in rainforest? Why? Why not?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263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gree </a:t>
            </a:r>
            <a:r>
              <a:rPr lang="en-US" b="1" dirty="0"/>
              <a:t>or </a:t>
            </a:r>
            <a:r>
              <a:rPr lang="en-US" b="1" dirty="0" smtClean="0"/>
              <a:t>disagree: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</a:t>
            </a:r>
            <a:r>
              <a:rPr lang="en-US" sz="3600" dirty="0"/>
              <a:t>. A </a:t>
            </a:r>
            <a:r>
              <a:rPr lang="en-US" sz="3600" u="sng" dirty="0"/>
              <a:t>rainforest</a:t>
            </a:r>
            <a:r>
              <a:rPr lang="en-US" sz="3600" dirty="0"/>
              <a:t> is a forest in a tropical region of the world where it rains a lot.</a:t>
            </a:r>
          </a:p>
          <a:p>
            <a:r>
              <a:rPr lang="en-US" sz="3600" dirty="0"/>
              <a:t>2. </a:t>
            </a:r>
            <a:r>
              <a:rPr lang="en-US" sz="3600" u="sng" dirty="0"/>
              <a:t>Rainforests</a:t>
            </a:r>
            <a:r>
              <a:rPr lang="en-US" sz="3600" dirty="0"/>
              <a:t> are important environmental areas.</a:t>
            </a:r>
          </a:p>
          <a:p>
            <a:r>
              <a:rPr lang="en-US" sz="3600" dirty="0"/>
              <a:t>3. Many people want them to be protected by law.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097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llustrating </a:t>
            </a:r>
            <a:r>
              <a:rPr lang="en-US" b="1" dirty="0"/>
              <a:t>to use the word </a:t>
            </a:r>
            <a:r>
              <a:rPr lang="en-US" b="1" dirty="0" smtClean="0"/>
              <a:t>“rain”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en-US" sz="16000" dirty="0"/>
              <a:t>Rainy </a:t>
            </a:r>
            <a:r>
              <a:rPr lang="en-US" sz="16000" dirty="0" smtClean="0"/>
              <a:t>season</a:t>
            </a:r>
          </a:p>
          <a:p>
            <a:r>
              <a:rPr lang="en-US" sz="16000" dirty="0" smtClean="0"/>
              <a:t>Raincoat</a:t>
            </a:r>
            <a:endParaRPr lang="en-US" sz="16000" dirty="0"/>
          </a:p>
          <a:p>
            <a:r>
              <a:rPr lang="en-US" sz="16000" dirty="0"/>
              <a:t>Rainproof</a:t>
            </a:r>
          </a:p>
          <a:p>
            <a:r>
              <a:rPr lang="en-US" sz="16000" dirty="0"/>
              <a:t>Rainbow</a:t>
            </a:r>
          </a:p>
          <a:p>
            <a:r>
              <a:rPr lang="en-US" sz="16000" dirty="0"/>
              <a:t>Rain or </a:t>
            </a:r>
            <a:r>
              <a:rPr lang="en-US" sz="16000" dirty="0" smtClean="0"/>
              <a:t>shine</a:t>
            </a:r>
          </a:p>
          <a:p>
            <a:pPr marL="0" indent="0">
              <a:buNone/>
            </a:pPr>
            <a:endParaRPr lang="en-US" sz="16000" dirty="0" smtClean="0"/>
          </a:p>
          <a:p>
            <a:r>
              <a:rPr lang="en-US" sz="16000" dirty="0" smtClean="0"/>
              <a:t>When </a:t>
            </a:r>
            <a:r>
              <a:rPr lang="en-US" sz="16000" dirty="0"/>
              <a:t>it rains it pours</a:t>
            </a:r>
          </a:p>
          <a:p>
            <a:r>
              <a:rPr lang="en-US" sz="16000" dirty="0"/>
              <a:t>Light rain</a:t>
            </a:r>
          </a:p>
          <a:p>
            <a:r>
              <a:rPr lang="en-US" sz="16000" dirty="0"/>
              <a:t>Heavy rain</a:t>
            </a:r>
          </a:p>
          <a:p>
            <a:r>
              <a:rPr lang="en-US" sz="16000" dirty="0"/>
              <a:t>It rains cats and dog</a:t>
            </a:r>
          </a:p>
          <a:p>
            <a:r>
              <a:rPr lang="en-US" sz="16000" dirty="0"/>
              <a:t>Rainwater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216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false. Correct the mistake.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sz="7000" b="1" dirty="0" smtClean="0"/>
              <a:t>                </a:t>
            </a:r>
            <a:r>
              <a:rPr lang="en-US" sz="11100" b="1" dirty="0" smtClean="0"/>
              <a:t>I</a:t>
            </a:r>
            <a:endParaRPr lang="en-US" sz="7000" b="1" dirty="0" smtClean="0"/>
          </a:p>
          <a:p>
            <a:pPr lvl="0"/>
            <a:r>
              <a:rPr lang="en-US" sz="9600" dirty="0" smtClean="0"/>
              <a:t>Rainforests </a:t>
            </a:r>
            <a:r>
              <a:rPr lang="en-US" sz="9600" dirty="0"/>
              <a:t>cover six per cent of the Earth’s surface.</a:t>
            </a:r>
            <a:endParaRPr lang="ru-RU" sz="9600" dirty="0"/>
          </a:p>
          <a:p>
            <a:pPr lvl="0"/>
            <a:r>
              <a:rPr lang="en-US" sz="9600" dirty="0"/>
              <a:t>The smallest forests are in the South America, Africa and South East.</a:t>
            </a:r>
            <a:endParaRPr lang="ru-RU" sz="9600" dirty="0"/>
          </a:p>
          <a:p>
            <a:pPr lvl="0"/>
            <a:r>
              <a:rPr lang="en-US" sz="9600" dirty="0"/>
              <a:t>There aren’t any rainforests in Asia and Africa.</a:t>
            </a:r>
            <a:endParaRPr lang="ru-RU" sz="9600" dirty="0"/>
          </a:p>
          <a:p>
            <a:pPr marL="0" indent="0">
              <a:buNone/>
            </a:pPr>
            <a:r>
              <a:rPr lang="en-US" sz="7000" dirty="0"/>
              <a:t> </a:t>
            </a:r>
            <a:endParaRPr lang="ru-RU" sz="7000" dirty="0"/>
          </a:p>
          <a:p>
            <a:pPr marL="0" indent="0">
              <a:buNone/>
            </a:pPr>
            <a:r>
              <a:rPr lang="en-US" sz="7000" b="1" dirty="0" smtClean="0"/>
              <a:t>                           </a:t>
            </a:r>
            <a:r>
              <a:rPr lang="en-US" sz="11100" b="1" dirty="0" smtClean="0"/>
              <a:t>II</a:t>
            </a:r>
            <a:endParaRPr lang="ru-RU" sz="7000" dirty="0"/>
          </a:p>
          <a:p>
            <a:pPr lvl="0"/>
            <a:r>
              <a:rPr lang="en-US" sz="9600" dirty="0"/>
              <a:t>Thousands and thousands of animals live in the rainforests.</a:t>
            </a:r>
            <a:endParaRPr lang="ru-RU" sz="9600" dirty="0"/>
          </a:p>
          <a:p>
            <a:pPr lvl="0"/>
            <a:r>
              <a:rPr lang="en-US" sz="9600" dirty="0"/>
              <a:t>There are many very beautiful books and maps. </a:t>
            </a:r>
            <a:endParaRPr lang="ru-RU" sz="9600" dirty="0"/>
          </a:p>
          <a:p>
            <a:pPr lvl="0"/>
            <a:r>
              <a:rPr lang="en-US" sz="9600" dirty="0"/>
              <a:t>The rainforests are in danger.</a:t>
            </a:r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86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0161"/>
            <a:ext cx="9601196" cy="1303867"/>
          </a:xfrm>
        </p:spPr>
        <p:txBody>
          <a:bodyPr/>
          <a:lstStyle/>
          <a:p>
            <a:r>
              <a:rPr lang="en-US" dirty="0" smtClean="0"/>
              <a:t>Grammar: Some/Any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5264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ome</a:t>
            </a:r>
            <a:r>
              <a:rPr lang="en-US" b="1" dirty="0"/>
              <a:t> is used in positive sentences:</a:t>
            </a:r>
          </a:p>
          <a:p>
            <a:pPr marL="0" indent="0">
              <a:buNone/>
            </a:pPr>
            <a:r>
              <a:rPr lang="en-US" dirty="0" smtClean="0"/>
              <a:t>I’ve </a:t>
            </a:r>
            <a:r>
              <a:rPr lang="en-US" dirty="0"/>
              <a:t>got </a:t>
            </a:r>
            <a:r>
              <a:rPr lang="en-US" b="1" u="sng" dirty="0"/>
              <a:t>some</a:t>
            </a:r>
            <a:r>
              <a:rPr lang="en-US" dirty="0"/>
              <a:t> nice presents for Christmas this year.</a:t>
            </a:r>
          </a:p>
          <a:p>
            <a:r>
              <a:rPr lang="en-US" b="1" u="sng" dirty="0" smtClean="0"/>
              <a:t>Any</a:t>
            </a:r>
            <a:r>
              <a:rPr lang="en-US" b="1" dirty="0"/>
              <a:t> is used in negative sentences and questions:</a:t>
            </a:r>
          </a:p>
          <a:p>
            <a:pPr marL="0" indent="0">
              <a:buNone/>
            </a:pPr>
            <a:r>
              <a:rPr lang="en-US" dirty="0"/>
              <a:t>I didn't get </a:t>
            </a:r>
            <a:r>
              <a:rPr lang="en-US" b="1" u="sng" dirty="0"/>
              <a:t>any</a:t>
            </a:r>
            <a:r>
              <a:rPr lang="en-US" dirty="0"/>
              <a:t> nice presents for Christmas this year.</a:t>
            </a:r>
          </a:p>
          <a:p>
            <a:r>
              <a:rPr lang="en-US" b="1" dirty="0"/>
              <a:t>We can use </a:t>
            </a:r>
            <a:r>
              <a:rPr lang="en-US" b="1" u="sng" dirty="0"/>
              <a:t>some</a:t>
            </a:r>
            <a:r>
              <a:rPr lang="en-US" b="1" dirty="0"/>
              <a:t> in questions when offering/requesting:</a:t>
            </a:r>
          </a:p>
          <a:p>
            <a:pPr marL="0" indent="0">
              <a:buNone/>
            </a:pPr>
            <a:r>
              <a:rPr lang="en-US" dirty="0"/>
              <a:t>Would you like </a:t>
            </a:r>
            <a:r>
              <a:rPr lang="en-US" b="1" u="sng" dirty="0"/>
              <a:t>some</a:t>
            </a:r>
            <a:r>
              <a:rPr lang="en-US" dirty="0"/>
              <a:t> more tea?</a:t>
            </a:r>
          </a:p>
          <a:p>
            <a:pPr marL="0" indent="0">
              <a:buNone/>
            </a:pPr>
            <a:r>
              <a:rPr lang="en-US" dirty="0"/>
              <a:t>Could I have </a:t>
            </a:r>
            <a:r>
              <a:rPr lang="en-US" b="1" u="sng" dirty="0"/>
              <a:t>some</a:t>
            </a:r>
            <a:r>
              <a:rPr lang="en-US" dirty="0"/>
              <a:t> milk, please?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1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6823"/>
            <a:ext cx="9601196" cy="1622737"/>
          </a:xfrm>
        </p:spPr>
        <p:txBody>
          <a:bodyPr>
            <a:normAutofit/>
          </a:bodyPr>
          <a:lstStyle/>
          <a:p>
            <a:r>
              <a:rPr lang="en-US" dirty="0" smtClean="0"/>
              <a:t>Some or Any</a:t>
            </a:r>
            <a:br>
              <a:rPr lang="en-US" dirty="0" smtClean="0"/>
            </a:br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6" cy="3441761"/>
          </a:xfrm>
        </p:spPr>
        <p:txBody>
          <a:bodyPr numCol="2">
            <a:normAutofit fontScale="55000" lnSpcReduction="20000"/>
          </a:bodyPr>
          <a:lstStyle/>
          <a:p>
            <a:pPr lvl="0"/>
            <a:r>
              <a:rPr lang="en-US" sz="4900" dirty="0" smtClean="0"/>
              <a:t>Did </a:t>
            </a:r>
            <a:r>
              <a:rPr lang="en-US" sz="4900" dirty="0"/>
              <a:t>you see __ horse there?</a:t>
            </a:r>
            <a:endParaRPr lang="ru-RU" sz="4900" dirty="0"/>
          </a:p>
          <a:p>
            <a:pPr lvl="0"/>
            <a:r>
              <a:rPr lang="en-US" sz="4900" dirty="0"/>
              <a:t>There aren't __ good films on this week.</a:t>
            </a:r>
            <a:endParaRPr lang="ru-RU" sz="4900" dirty="0"/>
          </a:p>
          <a:p>
            <a:pPr lvl="0"/>
            <a:r>
              <a:rPr lang="en-US" sz="4900" dirty="0"/>
              <a:t>Is there __ money left?</a:t>
            </a:r>
            <a:endParaRPr lang="ru-RU" sz="4900" dirty="0"/>
          </a:p>
          <a:p>
            <a:pPr lvl="0"/>
            <a:r>
              <a:rPr lang="en-US" sz="4900" dirty="0"/>
              <a:t>Would you like __ tea?</a:t>
            </a:r>
            <a:endParaRPr lang="ru-RU" sz="4900" dirty="0"/>
          </a:p>
          <a:p>
            <a:pPr lvl="0"/>
            <a:r>
              <a:rPr lang="en-US" sz="4900" dirty="0"/>
              <a:t>Don't take __ cakes this evening.</a:t>
            </a:r>
            <a:endParaRPr lang="ru-RU" sz="4900" dirty="0"/>
          </a:p>
          <a:p>
            <a:pPr lvl="0"/>
            <a:r>
              <a:rPr lang="en-US" sz="4900" dirty="0"/>
              <a:t>Could I have __ oranges, please?</a:t>
            </a:r>
            <a:endParaRPr lang="ru-RU" sz="4900" dirty="0"/>
          </a:p>
          <a:p>
            <a:pPr lvl="0"/>
            <a:r>
              <a:rPr lang="en-US" sz="4900" dirty="0"/>
              <a:t>Do you know __ famous people?</a:t>
            </a:r>
            <a:endParaRPr lang="ru-RU" sz="4900" dirty="0"/>
          </a:p>
          <a:p>
            <a:pPr lvl="0"/>
            <a:r>
              <a:rPr lang="en-US" sz="4900" dirty="0"/>
              <a:t>Are there __ jobs men can do better than women?</a:t>
            </a:r>
            <a:endParaRPr lang="ru-RU" sz="4900" dirty="0"/>
          </a:p>
          <a:p>
            <a:pPr lvl="0"/>
            <a:r>
              <a:rPr lang="en-US" sz="4900" dirty="0"/>
              <a:t>Why you don't give her __ flowers?</a:t>
            </a:r>
            <a:endParaRPr lang="ru-RU" sz="4900" dirty="0"/>
          </a:p>
          <a:p>
            <a:pPr lvl="0"/>
            <a:r>
              <a:rPr lang="en-US" sz="4900" dirty="0"/>
              <a:t>His brother gave me __ stamps</a:t>
            </a:r>
            <a:r>
              <a:rPr lang="en-US" sz="4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301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40914"/>
            <a:ext cx="9601196" cy="1745086"/>
          </a:xfrm>
        </p:spPr>
        <p:txBody>
          <a:bodyPr>
            <a:normAutofit/>
          </a:bodyPr>
          <a:lstStyle/>
          <a:p>
            <a:r>
              <a:rPr lang="en-US" dirty="0"/>
              <a:t>Some or Any</a:t>
            </a:r>
            <a:br>
              <a:rPr lang="en-US" dirty="0"/>
            </a:br>
            <a:r>
              <a:rPr lang="en-US" b="1" dirty="0" smtClean="0"/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41022"/>
            <a:ext cx="9601196" cy="3318936"/>
          </a:xfrm>
        </p:spPr>
        <p:txBody>
          <a:bodyPr numCol="2">
            <a:noAutofit/>
          </a:bodyPr>
          <a:lstStyle/>
          <a:p>
            <a:pPr lvl="0"/>
            <a:r>
              <a:rPr lang="en-US" dirty="0"/>
              <a:t>Can I have __ more wine, please?</a:t>
            </a:r>
            <a:endParaRPr lang="ru-RU" dirty="0"/>
          </a:p>
          <a:p>
            <a:pPr lvl="0"/>
            <a:r>
              <a:rPr lang="en-US" dirty="0"/>
              <a:t>I took many pears from the tree but you didn't take __.</a:t>
            </a:r>
            <a:endParaRPr lang="ru-RU" dirty="0"/>
          </a:p>
          <a:p>
            <a:pPr lvl="0"/>
            <a:r>
              <a:rPr lang="en-US" dirty="0"/>
              <a:t>Please, don't make </a:t>
            </a:r>
            <a:r>
              <a:rPr lang="en-US" dirty="0" smtClean="0"/>
              <a:t>__telephone </a:t>
            </a:r>
            <a:r>
              <a:rPr lang="en-US" dirty="0"/>
              <a:t>calls.</a:t>
            </a:r>
            <a:endParaRPr lang="ru-RU" dirty="0"/>
          </a:p>
          <a:p>
            <a:pPr lvl="0"/>
            <a:r>
              <a:rPr lang="en-US" dirty="0"/>
              <a:t>There are __ good news as well.</a:t>
            </a:r>
            <a:endParaRPr lang="ru-RU" dirty="0"/>
          </a:p>
          <a:p>
            <a:pPr lvl="0"/>
            <a:r>
              <a:rPr lang="en-US" dirty="0"/>
              <a:t>I don't have __ clean shoes to go to the concert</a:t>
            </a:r>
            <a:r>
              <a:rPr lang="en-US" dirty="0" smtClean="0"/>
              <a:t>.</a:t>
            </a:r>
            <a:endParaRPr lang="ru-RU" dirty="0"/>
          </a:p>
          <a:p>
            <a:pPr lvl="0"/>
            <a:r>
              <a:rPr lang="en-US" dirty="0"/>
              <a:t>There's __ milk in the fridge.</a:t>
            </a:r>
            <a:endParaRPr lang="ru-RU" dirty="0"/>
          </a:p>
          <a:p>
            <a:pPr lvl="0"/>
            <a:r>
              <a:rPr lang="en-US" dirty="0"/>
              <a:t>This bottle hasn't got __ water.</a:t>
            </a:r>
            <a:endParaRPr lang="ru-RU" dirty="0"/>
          </a:p>
          <a:p>
            <a:pPr lvl="0"/>
            <a:r>
              <a:rPr lang="en-US" dirty="0"/>
              <a:t>There are __ children in the park.</a:t>
            </a:r>
            <a:endParaRPr lang="ru-RU" dirty="0"/>
          </a:p>
          <a:p>
            <a:pPr lvl="0"/>
            <a:r>
              <a:rPr lang="en-US" dirty="0"/>
              <a:t>My aunt didn't put __ keys in her bag.</a:t>
            </a:r>
            <a:endParaRPr lang="ru-RU" dirty="0"/>
          </a:p>
          <a:p>
            <a:pPr lvl="0"/>
            <a:r>
              <a:rPr lang="en-US" dirty="0"/>
              <a:t>Would you like __ coffee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728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927497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297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The 18th of February Saturday</vt:lpstr>
      <vt:lpstr> Answer the questions </vt:lpstr>
      <vt:lpstr>Agree or disagree: </vt:lpstr>
      <vt:lpstr>Illustrating to use the word “rain”</vt:lpstr>
      <vt:lpstr>True or false. Correct the mistake.</vt:lpstr>
      <vt:lpstr>Grammar: Some/Any</vt:lpstr>
      <vt:lpstr>Some or Any I</vt:lpstr>
      <vt:lpstr>Some or Any II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18th of February Saturday</dc:title>
  <dc:creator>User</dc:creator>
  <cp:lastModifiedBy>User</cp:lastModifiedBy>
  <cp:revision>8</cp:revision>
  <dcterms:created xsi:type="dcterms:W3CDTF">2017-02-17T19:22:42Z</dcterms:created>
  <dcterms:modified xsi:type="dcterms:W3CDTF">2017-02-17T21:53:18Z</dcterms:modified>
</cp:coreProperties>
</file>