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FFF"/>
    <a:srgbClr val="0000CC"/>
    <a:srgbClr val="FFFF00"/>
    <a:srgbClr val="66FFFF"/>
    <a:srgbClr val="FF00FF"/>
    <a:srgbClr val="66FF33"/>
    <a:srgbClr val="669900"/>
    <a:srgbClr val="666633"/>
    <a:srgbClr val="9933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63CC6-871D-4E4B-AA85-196AD8CAAE4A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F79C9-9B7B-4FBD-9377-99C056E8F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09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8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3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430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15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86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1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11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73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8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5BB71-935B-4E96-9B26-1F06B7F2CB85}" type="datetimeFigureOut">
              <a:rPr lang="ru-RU" smtClean="0"/>
              <a:t>31.03.2017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D7CFC-AA4C-41A6-891E-BE270D9E9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11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image" Target="../media/image6.png"/><Relationship Id="rId15" Type="http://schemas.openxmlformats.org/officeDocument/2006/relationships/image" Target="../media/image9.png"/><Relationship Id="rId10" Type="http://schemas.openxmlformats.org/officeDocument/2006/relationships/slide" Target="slide9.xml"/><Relationship Id="rId4" Type="http://schemas.openxmlformats.org/officeDocument/2006/relationships/slide" Target="slide4.xml"/><Relationship Id="rId9" Type="http://schemas.openxmlformats.org/officeDocument/2006/relationships/slide" Target="slide8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8688" y="-473578"/>
            <a:ext cx="5550205" cy="7822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Рамка 7"/>
          <p:cNvSpPr/>
          <p:nvPr/>
        </p:nvSpPr>
        <p:spPr>
          <a:xfrm>
            <a:off x="-4174" y="8807"/>
            <a:ext cx="9144000" cy="6858000"/>
          </a:xfrm>
          <a:prstGeom prst="frame">
            <a:avLst>
              <a:gd name="adj1" fmla="val 9760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4174" y="0"/>
            <a:ext cx="9144000" cy="6858000"/>
          </a:xfrm>
          <a:prstGeom prst="rect">
            <a:avLst/>
          </a:prstGeom>
        </p:spPr>
      </p:pic>
      <p:pic>
        <p:nvPicPr>
          <p:cNvPr id="13" name="Picture 10" descr="75415414_75066770_DAL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932380" y="5561556"/>
            <a:ext cx="1341869" cy="533400"/>
          </a:xfrm>
          <a:prstGeom prst="rect">
            <a:avLst/>
          </a:prstGeom>
          <a:noFill/>
          <a:effectLst>
            <a:glow rad="127000">
              <a:schemeClr val="bg1">
                <a:alpha val="95000"/>
              </a:schemeClr>
            </a:glow>
          </a:effectLst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 r="3183" b="1"/>
          <a:stretch/>
        </p:blipFill>
        <p:spPr>
          <a:xfrm>
            <a:off x="3050592" y="1863306"/>
            <a:ext cx="3076766" cy="244338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233576" y="1587260"/>
            <a:ext cx="6694099" cy="3329206"/>
          </a:xfrm>
          <a:prstGeom prst="rect">
            <a:avLst/>
          </a:prstGeom>
        </p:spPr>
        <p:txBody>
          <a:bodyPr wrap="none" fromWordArt="1">
            <a:prstTxWarp prst="textButt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20000"/>
              </a:lnSpc>
            </a:pPr>
            <a:r>
              <a:rPr lang="ru-RU" sz="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РАСШИФРУЙ  «АНАГРАММЫ»</a:t>
            </a:r>
          </a:p>
          <a:p>
            <a:pPr algn="ctr">
              <a:lnSpc>
                <a:spcPct val="120000"/>
              </a:lnSpc>
            </a:pPr>
            <a:endParaRPr lang="ru-RU" sz="600" b="1" kern="10" spc="300" dirty="0">
              <a:ln w="254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76200">
                  <a:srgbClr val="FFFFB3"/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  <a:p>
            <a:pPr algn="ctr">
              <a:lnSpc>
                <a:spcPct val="120000"/>
              </a:lnSpc>
            </a:pPr>
            <a:endParaRPr lang="ru-RU" sz="600" b="1" kern="10" spc="300" dirty="0" smtClean="0">
              <a:ln w="254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76200">
                  <a:srgbClr val="FFFFB3"/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  <a:p>
            <a:pPr algn="ctr">
              <a:lnSpc>
                <a:spcPct val="120000"/>
              </a:lnSpc>
            </a:pPr>
            <a:endParaRPr lang="ru-RU" sz="600" b="1" kern="10" spc="300" dirty="0">
              <a:ln w="254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76200">
                  <a:srgbClr val="FFFFB3"/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  <a:p>
            <a:pPr algn="ctr">
              <a:lnSpc>
                <a:spcPct val="120000"/>
              </a:lnSpc>
            </a:pPr>
            <a:r>
              <a:rPr lang="ru-RU" sz="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ПО ТЕХНОЛОГИИ </a:t>
            </a:r>
          </a:p>
          <a:p>
            <a:pPr algn="ctr">
              <a:lnSpc>
                <a:spcPct val="120000"/>
              </a:lnSpc>
            </a:pPr>
            <a:r>
              <a:rPr lang="ru-RU" sz="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ШВЕЙНОГО ДЕЛА </a:t>
            </a:r>
            <a:endParaRPr lang="ru-RU" sz="600" b="1" kern="10" spc="300" dirty="0">
              <a:ln w="254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76200">
                  <a:srgbClr val="FFFFB3"/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</p:txBody>
      </p:sp>
    </p:spTree>
    <p:extLst>
      <p:ext uri="{BB962C8B-B14F-4D97-AF65-F5344CB8AC3E}">
        <p14:creationId xmlns:p14="http://schemas.microsoft.com/office/powerpoint/2010/main" val="363852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1945336" y="948745"/>
            <a:ext cx="4927993" cy="724845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 lnSpcReduction="1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НЕМАКЕН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0" descr="http://dasha-kashina.narod.ru/olderfiles/1/0_67fe5_d3a42549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212" y="1924785"/>
            <a:ext cx="914709" cy="26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st.depositphotos.com/1007495/2689/v/950/depositphotos_26896187-stock-illustration-mannequin-sew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7"/>
          <a:stretch/>
        </p:blipFill>
        <p:spPr bwMode="auto">
          <a:xfrm>
            <a:off x="1295385" y="2496776"/>
            <a:ext cx="988388" cy="28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ttp://st.depositphotos.com/1007495/2689/v/950/depositphotos_26896187-stock-illustration-mannequin-sew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8"/>
          <a:stretch/>
        </p:blipFill>
        <p:spPr bwMode="auto">
          <a:xfrm>
            <a:off x="6546279" y="2496776"/>
            <a:ext cx="1032421" cy="285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2231918" y="4877273"/>
            <a:ext cx="4798126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МАНЕКЕН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>
            <a:hlinkClick r:id="rId6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7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7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7578" y="8807"/>
            <a:ext cx="9162789" cy="6866807"/>
          </a:xfrm>
          <a:prstGeom prst="rect">
            <a:avLst/>
          </a:prstGeom>
        </p:spPr>
      </p:pic>
      <p:pic>
        <p:nvPicPr>
          <p:cNvPr id="21" name="Picture 26" descr="http://www.mrdom.ru/item_img/dommiropt/2014/34/b_997b1ffa9dbbe9b3e6e942af4f7792e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4355"/>
          <a:stretch/>
        </p:blipFill>
        <p:spPr bwMode="auto">
          <a:xfrm>
            <a:off x="2405168" y="1953472"/>
            <a:ext cx="4008329" cy="28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2"/>
          <p:cNvSpPr txBox="1">
            <a:spLocks/>
          </p:cNvSpPr>
          <p:nvPr/>
        </p:nvSpPr>
        <p:spPr>
          <a:xfrm>
            <a:off x="588724" y="962777"/>
            <a:ext cx="8004946" cy="975407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СДИДОКАЛАГЛЬЯНА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бъект 12"/>
          <p:cNvSpPr txBox="1">
            <a:spLocks/>
          </p:cNvSpPr>
          <p:nvPr/>
        </p:nvSpPr>
        <p:spPr>
          <a:xfrm>
            <a:off x="1991638" y="4933622"/>
            <a:ext cx="5167286" cy="11164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ГЛАДИЛЬНАЯ  ДОСКА</a:t>
            </a:r>
            <a:endParaRPr lang="ru-RU" sz="6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>
            <a:hlinkClick r:id="rId4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spc="3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endParaRPr lang="ru-RU" sz="1050" b="1" spc="3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8688" y="-473578"/>
            <a:ext cx="5550205" cy="7822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Рамка 7"/>
          <p:cNvSpPr/>
          <p:nvPr/>
        </p:nvSpPr>
        <p:spPr>
          <a:xfrm>
            <a:off x="-4174" y="8807"/>
            <a:ext cx="9144000" cy="6858000"/>
          </a:xfrm>
          <a:prstGeom prst="frame">
            <a:avLst>
              <a:gd name="adj1" fmla="val 9760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4174" y="0"/>
            <a:ext cx="9144000" cy="6858000"/>
          </a:xfrm>
          <a:prstGeom prst="rect">
            <a:avLst/>
          </a:prstGeom>
        </p:spPr>
      </p:pic>
      <p:pic>
        <p:nvPicPr>
          <p:cNvPr id="7" name="Picture 8" descr="Анимации  на прозрачном фоне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83" y="797946"/>
            <a:ext cx="7619213" cy="52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1947665" y="1552639"/>
            <a:ext cx="5292247" cy="3770334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18909"/>
                <a:gd name="adj2" fmla="val 72193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СПАСИБО</a:t>
            </a:r>
          </a:p>
          <a:p>
            <a:pPr algn="ctr"/>
            <a:r>
              <a:rPr lang="ru-RU" sz="3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ЗА</a:t>
            </a:r>
          </a:p>
          <a:p>
            <a:pPr algn="ctr"/>
            <a:r>
              <a:rPr lang="ru-RU" sz="3600" b="1" kern="10" spc="300" dirty="0" smtClean="0">
                <a:ln w="25400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76200">
                    <a:srgbClr val="FFFFB3"/>
                  </a:glow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ИГРУ</a:t>
            </a:r>
            <a:endParaRPr lang="ru-RU" sz="3600" b="1" kern="10" spc="300" dirty="0">
              <a:ln w="25400">
                <a:solidFill>
                  <a:srgbClr val="C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76200">
                  <a:srgbClr val="FFFFB3"/>
                </a:glow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9" name="Picture 6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8394">
            <a:off x="858850" y="1302706"/>
            <a:ext cx="2071753" cy="8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Анимации на прозрачном фоне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606" flipH="1">
            <a:off x="6200182" y="1181731"/>
            <a:ext cx="2071753" cy="8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48" y="4115097"/>
            <a:ext cx="1628383" cy="16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3246" y="4147683"/>
            <a:ext cx="1628383" cy="16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18688" y="-473578"/>
            <a:ext cx="5550205" cy="7822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Рамка 7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9760"/>
            </a:avLst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18789" y="8807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662704"/>
            <a:ext cx="7886700" cy="1166096"/>
          </a:xfrm>
        </p:spPr>
        <p:txBody>
          <a:bodyPr>
            <a:normAutofit/>
          </a:bodyPr>
          <a:lstStyle/>
          <a:p>
            <a:pPr algn="ctr"/>
            <a:r>
              <a:rPr lang="ru-RU" sz="4000" b="1" i="1" spc="600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Аннотация</a:t>
            </a:r>
            <a:endParaRPr lang="ru-RU" sz="4000" spc="600" dirty="0">
              <a:effectLst>
                <a:glow rad="127000"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76614" y="1703540"/>
            <a:ext cx="7553194" cy="4221271"/>
          </a:xfrm>
        </p:spPr>
        <p:txBody>
          <a:bodyPr>
            <a:noAutofit/>
          </a:bodyPr>
          <a:lstStyle/>
          <a:p>
            <a:pPr marL="0" lvl="1" indent="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charset="0"/>
              <a:buNone/>
            </a:pPr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Викторина состоит из </a:t>
            </a:r>
            <a:r>
              <a:rPr lang="ru-RU" sz="2000" b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8 анаграмм.</a:t>
            </a:r>
            <a:endParaRPr lang="ru-RU" sz="2000" b="1" dirty="0">
              <a:effectLst>
                <a:glow rad="127000">
                  <a:schemeClr val="bg1"/>
                </a:glow>
              </a:effectLst>
              <a:latin typeface="Times New Roman" pitchFamily="18" charset="0"/>
            </a:endParaRPr>
          </a:p>
          <a:p>
            <a:pPr marL="0" lvl="1" indent="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Arial" charset="0"/>
              <a:buNone/>
            </a:pPr>
            <a:r>
              <a:rPr lang="ru-RU" sz="2000" b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Подсказка: </a:t>
            </a:r>
          </a:p>
          <a:p>
            <a:pPr marL="0" lvl="1" indent="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При нажатии на стрелку «подсказка» появляется </a:t>
            </a:r>
            <a:r>
              <a:rPr lang="ru-RU" sz="20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подсказка – рисунок, а </a:t>
            </a: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при затруднении или для проверки себя, при нажатии на кнопку «правильный ответ» </a:t>
            </a:r>
            <a:r>
              <a:rPr lang="ru-RU" sz="20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– появляется правильный ответ к  </a:t>
            </a: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заданию.</a:t>
            </a:r>
          </a:p>
          <a:p>
            <a:pPr marL="0" lvl="1" indent="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CC"/>
              </a:buClr>
              <a:buFont typeface="Wingdings" pitchFamily="2" charset="2"/>
              <a:buChar char="v"/>
            </a:pP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При </a:t>
            </a:r>
            <a:r>
              <a:rPr lang="ru-RU" sz="20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правильном ответе, рамка с ответом увеличивается в </a:t>
            </a: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размере, при </a:t>
            </a:r>
            <a:r>
              <a:rPr lang="ru-RU" sz="2000" b="1" i="1" dirty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неправильном ответе, рамка с ответом окрашивается в красный цвет и ещё раз хорошо подумав, вы можете дать еще один </a:t>
            </a:r>
            <a:r>
              <a:rPr lang="ru-RU" sz="2000" b="1" i="1" dirty="0" smtClean="0">
                <a:effectLst>
                  <a:glow rad="127000">
                    <a:schemeClr val="bg1"/>
                  </a:glow>
                </a:effectLst>
                <a:latin typeface="Times New Roman" pitchFamily="18" charset="0"/>
              </a:rPr>
              <a:t>ответ.</a:t>
            </a:r>
            <a:endParaRPr lang="ru-RU" sz="2000" b="1" i="1" dirty="0">
              <a:effectLst>
                <a:glow rad="127000">
                  <a:schemeClr val="bg1"/>
                </a:glow>
              </a:effectLst>
              <a:latin typeface="Times New Roman" pitchFamily="18" charset="0"/>
            </a:endParaRPr>
          </a:p>
        </p:txBody>
      </p:sp>
      <p:pic>
        <p:nvPicPr>
          <p:cNvPr id="11" name="Picture 10" descr="75415414_75066770_DAL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3975063" y="5647016"/>
            <a:ext cx="1237453" cy="492369"/>
          </a:xfrm>
          <a:prstGeom prst="rect">
            <a:avLst/>
          </a:prstGeom>
          <a:noFill/>
          <a:effectLst>
            <a:glow rad="127000">
              <a:schemeClr val="bg1">
                <a:alpha val="95000"/>
              </a:schemeClr>
            </a:glow>
          </a:effectLst>
          <a:extLst/>
        </p:spPr>
      </p:pic>
    </p:spTree>
    <p:extLst>
      <p:ext uri="{BB962C8B-B14F-4D97-AF65-F5344CB8AC3E}">
        <p14:creationId xmlns:p14="http://schemas.microsoft.com/office/powerpoint/2010/main" val="210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амка 18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3567" y="638262"/>
            <a:ext cx="8104340" cy="2567698"/>
          </a:xfrm>
          <a:prstGeom prst="rect">
            <a:avLst/>
          </a:prstGeom>
          <a:ln>
            <a:noFill/>
          </a:ln>
          <a:effectLst>
            <a:glow rad="63500">
              <a:schemeClr val="bg1"/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3" name="Прямоугольник 2">
            <a:hlinkClick r:id="rId4" action="ppaction://hlinksldjump"/>
          </p:cNvPr>
          <p:cNvSpPr/>
          <p:nvPr/>
        </p:nvSpPr>
        <p:spPr>
          <a:xfrm>
            <a:off x="2460903" y="3205960"/>
            <a:ext cx="806481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" name="Прямоугольник 3">
            <a:hlinkClick r:id="rId6" action="ppaction://hlinksldjump"/>
          </p:cNvPr>
          <p:cNvSpPr/>
          <p:nvPr/>
        </p:nvSpPr>
        <p:spPr>
          <a:xfrm>
            <a:off x="3587033" y="2857091"/>
            <a:ext cx="806481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4759082" y="2857091"/>
            <a:ext cx="755306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5844628" y="3205960"/>
            <a:ext cx="792137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" name="Прямоугольник 8">
            <a:hlinkClick r:id="rId9" action="ppaction://hlinksldjump"/>
          </p:cNvPr>
          <p:cNvSpPr/>
          <p:nvPr/>
        </p:nvSpPr>
        <p:spPr>
          <a:xfrm>
            <a:off x="2460903" y="4398787"/>
            <a:ext cx="806481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" name="Прямоугольник 9">
            <a:hlinkClick r:id="rId10" action="ppaction://hlinksldjump"/>
          </p:cNvPr>
          <p:cNvSpPr/>
          <p:nvPr/>
        </p:nvSpPr>
        <p:spPr>
          <a:xfrm>
            <a:off x="3587033" y="4094736"/>
            <a:ext cx="806481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" name="Прямоугольник 10">
            <a:hlinkClick r:id="rId11" action="ppaction://hlinksldjump"/>
          </p:cNvPr>
          <p:cNvSpPr/>
          <p:nvPr/>
        </p:nvSpPr>
        <p:spPr>
          <a:xfrm>
            <a:off x="4759082" y="4094736"/>
            <a:ext cx="755306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12" name="Прямоугольник 11">
            <a:hlinkClick r:id="rId12" action="ppaction://hlinksldjump"/>
          </p:cNvPr>
          <p:cNvSpPr/>
          <p:nvPr/>
        </p:nvSpPr>
        <p:spPr>
          <a:xfrm>
            <a:off x="5844628" y="4398787"/>
            <a:ext cx="792137" cy="69773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19050" cmpd="dbl">
            <a:noFill/>
          </a:ln>
          <a:effectLst>
            <a:glow rad="190500"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300" b="1" i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060030" y="1070514"/>
            <a:ext cx="4981074" cy="110605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>
                <a:gd name="adj" fmla="val 10800000"/>
              </a:avLst>
            </a:prstTxWarp>
            <a:spAutoFit/>
            <a:scene3d>
              <a:camera prst="perspectiveBelow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spc="600" dirty="0" smtClean="0">
                <a:ln/>
                <a:solidFill>
                  <a:srgbClr val="0000CC"/>
                </a:solidFill>
                <a:effectLst>
                  <a:glow rad="1270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«Анаграмма»</a:t>
            </a:r>
            <a:endParaRPr lang="ru-RU" sz="3200" b="1" spc="600" dirty="0">
              <a:ln/>
              <a:solidFill>
                <a:srgbClr val="0000CC"/>
              </a:solidFill>
              <a:effectLst>
                <a:glow rad="1270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http://malenkie-gnomiki.ru/wp-content/uploads/2012/02/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4" y="4526390"/>
            <a:ext cx="1460060" cy="160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picstons.ru/img/picture/Jan/05/e1994990d8a3ab355b1cc7fda5e6d9c5/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63" y="2392586"/>
            <a:ext cx="1684226" cy="1684226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://foneyes.ru/img/picture/Apr/07/b4f8b9a6568f14a9a13b519dd0092311/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63" y="4528032"/>
            <a:ext cx="1410233" cy="17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http://foneyes.ru/img/picture/Apr/07/b4f8b9a6568f14a9a13b519dd0092311/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3" y="2412671"/>
            <a:ext cx="1519308" cy="164151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7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28184" y="-8807"/>
            <a:ext cx="9162789" cy="6866807"/>
          </a:xfrm>
          <a:prstGeom prst="rect">
            <a:avLst/>
          </a:prstGeom>
        </p:spPr>
      </p:pic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1991638" y="898368"/>
            <a:ext cx="4927993" cy="975407"/>
          </a:xfrm>
        </p:spPr>
        <p:txBody>
          <a:bodyPr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ПЁРСНАТОК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6" name="Picture 14" descr="http://www.gemenskapgron.se/files/2014/04/500267-spool-of-thread-with-needle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3" t="38701" b="12834"/>
          <a:stretch/>
        </p:blipFill>
        <p:spPr bwMode="auto">
          <a:xfrm>
            <a:off x="3427943" y="2223155"/>
            <a:ext cx="2055382" cy="212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12"/>
          <p:cNvSpPr txBox="1">
            <a:spLocks/>
          </p:cNvSpPr>
          <p:nvPr/>
        </p:nvSpPr>
        <p:spPr>
          <a:xfrm>
            <a:off x="1716667" y="4935856"/>
            <a:ext cx="5812478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НАПЁРСТОК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>
            <a:hlinkClick r:id="rId4" action="ppaction://hlinksldjump"/>
          </p:cNvPr>
          <p:cNvSpPr/>
          <p:nvPr/>
        </p:nvSpPr>
        <p:spPr>
          <a:xfrm flipH="1">
            <a:off x="7142126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0" grpId="0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2158909" y="931449"/>
            <a:ext cx="4927993" cy="975407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ЖНИЦЫНО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http://clipartmania.ru/uploads/gallery/main/429/scissorsr-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452" y="2445594"/>
            <a:ext cx="4100850" cy="19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1871026" y="4968757"/>
            <a:ext cx="5268899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01931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3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2830880" y="1063744"/>
            <a:ext cx="3331923" cy="780169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НАКТЬ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http://korotkovskaya.com/wp-content/uploads/2016/04/longevity-textiles-1024x6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574" y="2505372"/>
            <a:ext cx="3250675" cy="18461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2422957" y="5155587"/>
            <a:ext cx="4454695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ТКАНЬ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1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2978674" y="994280"/>
            <a:ext cx="3090476" cy="866125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ГЮТУ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http://www.ezehlicka.cz/wp-content/uploads/2012/07/zehlicky-naparovaci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01" y="2039550"/>
            <a:ext cx="3322663" cy="241633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2941058" y="4871773"/>
            <a:ext cx="3219018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УТЮГ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2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2571461" y="1202396"/>
            <a:ext cx="3958211" cy="895558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ТИНКИ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 descr="https://im0-tub-kz.yandex.net/i?id=fbdae4f8bc5b8bfe73c84d9f9f32b05d&amp;n=33&amp;h=215&amp;w=4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805" y="2985026"/>
            <a:ext cx="2548590" cy="136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2807236" y="4752842"/>
            <a:ext cx="3631339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НИТКИ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9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мка 9"/>
          <p:cNvSpPr/>
          <p:nvPr/>
        </p:nvSpPr>
        <p:spPr>
          <a:xfrm>
            <a:off x="-18789" y="8807"/>
            <a:ext cx="9144000" cy="6858000"/>
          </a:xfrm>
          <a:prstGeom prst="frame">
            <a:avLst>
              <a:gd name="adj1" fmla="val 6838"/>
            </a:avLst>
          </a:prstGeom>
          <a:solidFill>
            <a:srgbClr val="66FFFF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" r="5456"/>
          <a:stretch/>
        </p:blipFill>
        <p:spPr>
          <a:xfrm>
            <a:off x="-30827" y="8807"/>
            <a:ext cx="9162789" cy="6866807"/>
          </a:xfrm>
          <a:prstGeom prst="rect">
            <a:avLst/>
          </a:prstGeom>
        </p:spPr>
      </p:pic>
      <p:sp>
        <p:nvSpPr>
          <p:cNvPr id="12" name="Объект 12"/>
          <p:cNvSpPr txBox="1">
            <a:spLocks/>
          </p:cNvSpPr>
          <p:nvPr/>
        </p:nvSpPr>
        <p:spPr>
          <a:xfrm>
            <a:off x="3116949" y="978154"/>
            <a:ext cx="2867236" cy="964504"/>
          </a:xfrm>
          <a:prstGeom prst="rect">
            <a:avLst/>
          </a:prstGeom>
        </p:spPr>
        <p:txBody>
          <a:bodyPr numCol="1" anchor="ctr">
            <a:prstTxWarp prst="textChevro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b="1" spc="600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ГАЛИ</a:t>
            </a:r>
            <a:endParaRPr lang="ru-RU" sz="4800" b="1" spc="600" dirty="0">
              <a:solidFill>
                <a:srgbClr val="99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8" descr="https://cs3.livemaster.ru/zhurnalfoto/2/f/5/1406231649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897" y="2071370"/>
            <a:ext cx="3695834" cy="2695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12"/>
          <p:cNvSpPr txBox="1">
            <a:spLocks/>
          </p:cNvSpPr>
          <p:nvPr/>
        </p:nvSpPr>
        <p:spPr>
          <a:xfrm>
            <a:off x="3235817" y="4819329"/>
            <a:ext cx="2774177" cy="1116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ИГЛА</a:t>
            </a:r>
            <a:endParaRPr lang="ru-RU" sz="6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rId4" action="ppaction://hlinksldjump"/>
          </p:cNvPr>
          <p:cNvSpPr/>
          <p:nvPr/>
        </p:nvSpPr>
        <p:spPr>
          <a:xfrm flipH="1">
            <a:off x="7014562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Lef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НАЗАД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2762791" y="5230063"/>
            <a:ext cx="3720230" cy="75815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20088">
                <a:schemeClr val="bg1"/>
              </a:gs>
              <a:gs pos="66000">
                <a:schemeClr val="bg1"/>
              </a:gs>
              <a:gs pos="82000">
                <a:schemeClr val="bg1"/>
              </a:gs>
              <a:gs pos="35028">
                <a:schemeClr val="bg1"/>
              </a:gs>
              <a:gs pos="74000">
                <a:srgbClr val="669900"/>
              </a:gs>
              <a:gs pos="27000">
                <a:srgbClr val="669900"/>
              </a:gs>
              <a:gs pos="100000">
                <a:srgbClr val="FFFF00"/>
              </a:gs>
            </a:gsLst>
            <a:lin ang="5400000" scaled="1"/>
            <a:tileRect/>
          </a:gradFill>
          <a:ln>
            <a:noFill/>
          </a:ln>
          <a:effectLst>
            <a:glow rad="127000">
              <a:schemeClr val="accent4">
                <a:lumMod val="75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</a:t>
            </a: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2530" y="5377553"/>
            <a:ext cx="1579108" cy="672517"/>
          </a:xfrm>
          <a:prstGeom prst="rightArrow">
            <a:avLst>
              <a:gd name="adj1" fmla="val 50000"/>
              <a:gd name="adj2" fmla="val 138622"/>
            </a:avLst>
          </a:prstGeom>
          <a:blipFill>
            <a:blip r:embed="rId5"/>
            <a:stretch>
              <a:fillRect/>
            </a:stretch>
          </a:blipFill>
          <a:ln w="12700">
            <a:solidFill>
              <a:schemeClr val="accent4">
                <a:lumMod val="75000"/>
              </a:schemeClr>
            </a:solidFill>
          </a:ln>
          <a:effectLst>
            <a:glow rad="50800">
              <a:schemeClr val="accent4">
                <a:lumMod val="75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ContrastingRightFacing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ПОДСКАЗКА</a:t>
            </a:r>
            <a:endParaRPr lang="ru-RU" sz="105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2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150</Words>
  <Application>Microsoft Office PowerPoint</Application>
  <PresentationFormat>Экран (4:3)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Monotype Corsiva</vt:lpstr>
      <vt:lpstr>Times New Roman</vt:lpstr>
      <vt:lpstr>Wingdings</vt:lpstr>
      <vt:lpstr>Тема Office</vt:lpstr>
      <vt:lpstr>Презентация PowerPoint</vt:lpstr>
      <vt:lpstr>Аннотация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50</cp:revision>
  <dcterms:created xsi:type="dcterms:W3CDTF">2017-03-21T12:52:04Z</dcterms:created>
  <dcterms:modified xsi:type="dcterms:W3CDTF">2017-03-31T19:04:53Z</dcterms:modified>
</cp:coreProperties>
</file>