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4188D5-1CAB-451D-9F16-7F29102366FA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807E01-76F6-4DEC-9BD0-8E332AEA08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71612"/>
            <a:ext cx="6400800" cy="3109898"/>
          </a:xfrm>
        </p:spPr>
        <p:txBody>
          <a:bodyPr>
            <a:noAutofit/>
          </a:bodyPr>
          <a:lstStyle/>
          <a:p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" action="ppaction://hlinkshowjump?jump=firstslide"/>
            </a:endParaRPr>
          </a:p>
          <a:p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" action="ppaction://hlinkshowjump?jump=firstslide"/>
            </a:endParaRPr>
          </a:p>
          <a:p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" action="ppaction://hlinkshowjump?jump=firstslide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ЖИВОТНЫЕ: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" action="ppaction://hlinkshowjump?jump=firstslide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1.ВЕРБЛЮД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" action="ppaction://hlinkshowjump?jump=firstslide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2.РАК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" action="ppaction://hlinkshowjump?jump=firstslide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3.ПОПУГАЙ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" action="ppaction://hlinkshowjump?jump=firstslide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4.МУРАВЕЙ 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" action="ppaction://hlinkshowjump?jump=firstslide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96136" y="5733256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Автор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верблюд пустыни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63" y="2643182"/>
            <a:ext cx="3643337" cy="36433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8215338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Второе семейство, верблюды (</a:t>
            </a:r>
            <a:r>
              <a:rPr lang="ru-RU" sz="1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Camehdae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отличается мозолистыми подошвами, отсутствием рогов, раздвоенной верхней губой и присутствием 2 резцов на верхней челюсти и 6—на нижней. В желудке нет </a:t>
            </a:r>
            <a:r>
              <a:rPr lang="ru-RU" sz="16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книжки.Собственно</a:t>
            </a:r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верблюды (</a:t>
            </a:r>
            <a:r>
              <a:rPr lang="ru-RU" sz="16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Camelus</a:t>
            </a:r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распадаются на 2 вида: один—дромадер, или одногорбый верблюд, населяет преимущественно Африку, другой—двугорбый верблюд—Азию.</a:t>
            </a:r>
          </a:p>
          <a:p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Верблюд может обходиться без воды несколько дней, а без пищи даже несколько недель. В горбах верблюдов находятся жировые запасы, а густая шерсть позволяет избежать большой потери воды. Кроме того, его интенсивно работающие почки вырабатывают мочу с очень небольшим содержанием воды. В местах водопоя верблюд может за несколько минут выпить до 95 л воды. Существует два вида верблюдов: одногорбые -дромедары, обитающие в арабских странах и Северной Африке, и двугорбые - бактрианы, которые живут в Центральной Азии.</a:t>
            </a:r>
          </a:p>
          <a:p>
            <a:endParaRPr lang="ru-RU" sz="5400" dirty="0" smtClean="0"/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" action="ppaction://hlinkshowjump?jump=firstslide" highlightClick="1"/>
          </p:cNvPr>
          <p:cNvSpPr/>
          <p:nvPr/>
        </p:nvSpPr>
        <p:spPr>
          <a:xfrm>
            <a:off x="7929586" y="6429396"/>
            <a:ext cx="928694" cy="42860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5.92593E-6 L -0.56702 5.92593E-6 " pathEditMode="relative" ptsTypes="AA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animashki.org/_bl/18/5760577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536" y="-428652"/>
            <a:ext cx="4500594" cy="4500596"/>
          </a:xfrm>
          <a:prstGeom prst="rect">
            <a:avLst/>
          </a:prstGeom>
          <a:noFill/>
        </p:spPr>
      </p:pic>
      <p:sp>
        <p:nvSpPr>
          <p:cNvPr id="3" name="Управляющая кнопка: далее 2">
            <a:hlinkClick r:id="" action="ppaction://hlinkshowjump?jump=firstslide" highlightClick="1"/>
          </p:cNvPr>
          <p:cNvSpPr/>
          <p:nvPr/>
        </p:nvSpPr>
        <p:spPr>
          <a:xfrm>
            <a:off x="7929586" y="6429396"/>
            <a:ext cx="928694" cy="42860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4049" y="4143380"/>
            <a:ext cx="89499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Длина тела </a:t>
            </a:r>
            <a:r>
              <a:rPr lang="ru-RU" sz="16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широкопалого</a:t>
            </a:r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рака может достигать 20 см. Окраска варьирует в зависимости от</a:t>
            </a:r>
          </a:p>
          <a:p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местообитания от зеленовато-бурой до </a:t>
            </a:r>
            <a:r>
              <a:rPr lang="ru-RU" sz="16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иссиня-коричневой</a:t>
            </a:r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Пресная чистая вода: реки, озера</a:t>
            </a:r>
          </a:p>
          <a:p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пруды, быстрые или проточные ручьи (глубиной 3—5 м и с впадинами до 7—45 м).</a:t>
            </a:r>
          </a:p>
          <a:p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Летом вода должна прогреваться до 16—22 °C. Раки очень </a:t>
            </a:r>
            <a:r>
              <a:rPr lang="ru-RU" sz="1600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чувствительнык</a:t>
            </a:r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загрязнению воды, </a:t>
            </a:r>
          </a:p>
          <a:p>
            <a:r>
              <a:rPr lang="ru-RU" sz="16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поэтому места, где они водятся, говорят об экологической чистоте этих водоемов.</a:t>
            </a:r>
            <a:endParaRPr lang="ru-RU" sz="16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4 0.09792 L 0.19826 -0.34306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33b.ru &quot; ВСТАТЬ. СУД ИДЕТ! (игра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857232"/>
            <a:ext cx="3929090" cy="4599349"/>
          </a:xfrm>
          <a:prstGeom prst="rect">
            <a:avLst/>
          </a:prstGeom>
          <a:noFill/>
        </p:spPr>
      </p:pic>
      <p:sp>
        <p:nvSpPr>
          <p:cNvPr id="4" name="Волна 3"/>
          <p:cNvSpPr/>
          <p:nvPr/>
        </p:nvSpPr>
        <p:spPr>
          <a:xfrm>
            <a:off x="357158" y="428604"/>
            <a:ext cx="5429256" cy="6236137"/>
          </a:xfrm>
          <a:prstGeom prst="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Попугаи в основном живут в лесах. Однако некоторые виды их, особенно среди длиннохвостых форм, обитают на открытых местностях. Например, австралийские попугаи ловко передвигаются по земле, разыскивая пищу среди травянистой растительности. Есть виды, живущие в горной местности. Кольчатые попугаи и </a:t>
            </a:r>
            <a:r>
              <a:rPr lang="ru-RU" b="1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Несторы</a:t>
            </a:r>
            <a:r>
              <a:rPr lang="ru-RU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встречаются в горах на высоте до 1500 м над уровнем моря, а новозеландский </a:t>
            </a:r>
            <a:r>
              <a:rPr lang="ru-RU" b="1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кеа</a:t>
            </a:r>
            <a:r>
              <a:rPr lang="ru-RU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является настоящей альпийской птицей: он обитает выше лесного пояса, доходя местами до границы снегов.</a:t>
            </a:r>
            <a:r>
              <a:rPr lang="ru-RU" b="1" i="1" dirty="0" smtClean="0">
                <a:solidFill>
                  <a:srgbClr val="006600"/>
                </a:solidFill>
              </a:rPr>
              <a:t> 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firstslide" highlightClick="1"/>
          </p:cNvPr>
          <p:cNvSpPr/>
          <p:nvPr/>
        </p:nvSpPr>
        <p:spPr>
          <a:xfrm>
            <a:off x="7929586" y="6429396"/>
            <a:ext cx="928694" cy="42860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1 0.3537 C 0.06666 0.17847 0.06823 0.00324 0.0592 0.00417 C 0.05017 0.00509 0.02048 0.36042 0.01059 0.35972 C 0.00069 0.35903 0.00034 0.1794 2.22222E-6 -3.7037E-6 " pathEditMode="fixed" ptsTypes="aaaA">
                                      <p:cBhvr>
                                        <p:cTn id="6" dur="3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Птицы Анимашки, блестяшки, бесплатные Анимашки, блестяшки Птицы скачать бесплатно без регистрации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357430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28596" y="0"/>
            <a:ext cx="871540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Рыжие 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муравьи</a:t>
            </a:r>
          </a:p>
          <a:p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 муравьев наиболее 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адаптировался 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соседству с человеком. 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Живут 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чаще всего за 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плинтусами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внутри стен домов, за обоями и плиткой, 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перекрытиях полов 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даже в белье. Да и питаются с 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человеком «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одного стола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».Живут 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рыжие муравьи небольшими колониями, да и габариты имеют 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весьма скромные. Размеры рабочих особей и самцов около 2 мм, а самки достигают до 4 мм. Муравьи отыщутся в любом уголке земли. Тем не менее, насекомые, найденные в Антарктиде, Гавайских </a:t>
            </a:r>
            <a:r>
              <a:rPr lang="ru-RU" sz="16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островах,Исландии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Гренландии и некоторых частях Полинезии не являются местными видами. Общие </a:t>
            </a:r>
          </a:p>
          <a:p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цвета, 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характерные для муравьев: рыжий, черный </a:t>
            </a:r>
            <a:r>
              <a:rPr lang="ru-RU" sz="1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зеленый </a:t>
            </a:r>
            <a:r>
              <a:rPr lang="ru-RU" sz="1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редких случаях). </a:t>
            </a:r>
          </a:p>
          <a:p>
            <a:pPr algn="ctr"/>
            <a:endParaRPr lang="ru-RU" sz="1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6429396"/>
            <a:ext cx="928694" cy="42860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1.48148E-6 L 0.56702 1.48148E-6 " pathEditMode="relative" ptsTypes="AA">
                                      <p:cBhvr>
                                        <p:cTn id="16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1405" y="5103674"/>
            <a:ext cx="40925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 работу</a:t>
            </a:r>
          </a:p>
          <a:p>
            <a:pPr algn="ctr"/>
            <a:r>
              <a:rPr lang="ru-RU" sz="36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Ученица 9 класса</a:t>
            </a:r>
          </a:p>
          <a:p>
            <a:pPr algn="ctr"/>
            <a:r>
              <a:rPr lang="ru-RU" sz="36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Трусова </a:t>
            </a:r>
            <a:r>
              <a:rPr lang="ru-RU" sz="36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Анжелика</a:t>
            </a:r>
            <a:endParaRPr lang="ru-RU" sz="36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8215306" y="0"/>
            <a:ext cx="928694" cy="428604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198</Words>
  <Application>Microsoft Office PowerPoint</Application>
  <PresentationFormat>Экран (4:3)</PresentationFormat>
  <Paragraphs>23</Paragraphs>
  <Slides>6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18</cp:revision>
  <dcterms:created xsi:type="dcterms:W3CDTF">2014-11-12T17:21:46Z</dcterms:created>
  <dcterms:modified xsi:type="dcterms:W3CDTF">2014-11-14T06:30:23Z</dcterms:modified>
</cp:coreProperties>
</file>