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7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5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4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1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2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0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7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2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7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5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52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DE60-7876-4FC8-8DB7-41AD336EF3F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0985-3AE9-46C3-82F4-66C017CE0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58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30305" y="126876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Практическая работа по технологии 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i="1" dirty="0" smtClean="0">
                <a:solidFill>
                  <a:srgbClr val="C00000"/>
                </a:solidFill>
              </a:rPr>
              <a:t>«</a:t>
            </a:r>
            <a:r>
              <a:rPr lang="ru-RU" sz="3600" b="1" i="1" dirty="0">
                <a:solidFill>
                  <a:srgbClr val="C00000"/>
                </a:solidFill>
              </a:rPr>
              <a:t>Разделочные доски для кухни»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38479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Великая </a:t>
            </a:r>
            <a:r>
              <a:rPr lang="ru-RU" i="1" dirty="0" smtClean="0"/>
              <a:t>радость - </a:t>
            </a:r>
            <a:r>
              <a:rPr lang="ru-RU" i="1" dirty="0"/>
              <a:t>работа. </a:t>
            </a:r>
            <a:endParaRPr lang="ru-RU" dirty="0"/>
          </a:p>
          <a:p>
            <a:r>
              <a:rPr lang="ru-RU" i="1" dirty="0"/>
              <a:t>В полях, за станком, за столом! </a:t>
            </a:r>
            <a:endParaRPr lang="ru-RU" dirty="0"/>
          </a:p>
          <a:p>
            <a:r>
              <a:rPr lang="ru-RU" i="1" dirty="0"/>
              <a:t>Работай до жаркого пота, </a:t>
            </a:r>
            <a:endParaRPr lang="ru-RU" dirty="0"/>
          </a:p>
          <a:p>
            <a:r>
              <a:rPr lang="ru-RU" i="1" dirty="0"/>
              <a:t>Работай без лишнего </a:t>
            </a:r>
            <a:r>
              <a:rPr lang="ru-RU" i="1" dirty="0" smtClean="0"/>
              <a:t>счета - </a:t>
            </a:r>
            <a:endParaRPr lang="ru-RU" dirty="0"/>
          </a:p>
          <a:p>
            <a:r>
              <a:rPr lang="ru-RU" i="1" dirty="0"/>
              <a:t>Все счастье земли - за трудом! </a:t>
            </a:r>
            <a:endParaRPr lang="ru-RU" dirty="0"/>
          </a:p>
          <a:p>
            <a:r>
              <a:rPr lang="ru-RU" i="1" dirty="0"/>
              <a:t>                               В.Я. </a:t>
            </a:r>
            <a:r>
              <a:rPr lang="ru-RU" i="1" dirty="0" err="1"/>
              <a:t>Брюссов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12201" b="15645"/>
          <a:stretch/>
        </p:blipFill>
        <p:spPr>
          <a:xfrm>
            <a:off x="467544" y="3573016"/>
            <a:ext cx="36724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6426"/>
            <a:ext cx="8136904" cy="5974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33056" y="167094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Лакирование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7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704856" cy="5702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36401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Оформление выставки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02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r="4064"/>
          <a:stretch/>
        </p:blipFill>
        <p:spPr>
          <a:xfrm>
            <a:off x="251520" y="202331"/>
            <a:ext cx="8640960" cy="6453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542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ru-RU" i="1" dirty="0"/>
              <a:t>Разделочные доски стали неотъемлемой частью кухонной утвари еще в античные времена, то есть в древние (расцвет Греко-Римской империи). Тогда их использовали, главным образом, для разделывания мяса на пирах римской знати. Правда, в то время поднять разделочную доску было делом нелегким – излюбленным материалом для изготовления досок тогда был камень. Облегченный вариант, доска из дерева, появился чуть позже и оставался практически неизменным вплоть до </a:t>
            </a:r>
            <a:r>
              <a:rPr lang="en-US" i="1" dirty="0"/>
              <a:t>XX</a:t>
            </a:r>
            <a:r>
              <a:rPr lang="ru-RU" i="1" dirty="0"/>
              <a:t> века, но прогресс не стоит на месте, и на рынке появились доски из новых материалов, таких как пластик, стекло.</a:t>
            </a:r>
            <a:endParaRPr lang="ru-RU" dirty="0"/>
          </a:p>
          <a:p>
            <a:r>
              <a:rPr lang="ru-RU" i="1" dirty="0"/>
              <a:t>Но, несмотря на свой почтенный возраст, кухонная разделочная доска практически не изменилась.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102">
            <a:off x="451007" y="2209296"/>
            <a:ext cx="3492797" cy="19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620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Разделочная доска</a:t>
            </a:r>
            <a:r>
              <a:rPr lang="ru-RU" dirty="0"/>
              <a:t> — обязательный атрибут любой  кухни, предмет, предназначенный для нарезания, реже разрубания продуктов питания. Уже давно разделочная доска на кухне любой хозяйки стала не только изделием для разделки продуктов, но и предметом, дополняющим и украшающим интерьер. Чем ярче и красочней смотрится изделие, тем больше нужно приложить творческих стараний. На профессиональной кухне всегда есть как  минимум шесть наименований  досок – для хлеба, для рыбы, для птицы, для мяса, для вареных продуктов, для овощей и фруктов. Окончательная отделка доски может быть разнообразной, но, доска должна хорошо промываться, быть удобной в работе, не расслаиваться от воды, иметь хорошую стойкость к резанию ножом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2796" r="10430" b="3226"/>
          <a:stretch/>
        </p:blipFill>
        <p:spPr>
          <a:xfrm>
            <a:off x="5143640" y="857978"/>
            <a:ext cx="3532816" cy="419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" y="30313"/>
            <a:ext cx="9144000" cy="679737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655674"/>
              </p:ext>
            </p:extLst>
          </p:nvPr>
        </p:nvGraphicFramePr>
        <p:xfrm>
          <a:off x="1372046" y="1901030"/>
          <a:ext cx="6111875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4" imgW="6112357" imgH="3056587" progId="Word.Document.12">
                  <p:embed/>
                </p:oleObj>
              </mc:Choice>
              <mc:Fallback>
                <p:oleObj name="Документ" r:id="rId4" imgW="6112357" imgH="3056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2046" y="1901030"/>
                        <a:ext cx="6111875" cy="305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99792" y="134076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Технологическая карта</a:t>
            </a:r>
          </a:p>
        </p:txBody>
      </p:sp>
    </p:spTree>
    <p:extLst>
      <p:ext uri="{BB962C8B-B14F-4D97-AF65-F5344CB8AC3E}">
        <p14:creationId xmlns:p14="http://schemas.microsoft.com/office/powerpoint/2010/main" val="9844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4176464" cy="316835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54" y="3140968"/>
            <a:ext cx="4392488" cy="3485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1685" y="157070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Разметка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90236" y="2820276"/>
            <a:ext cx="297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Выпиливание по шаблону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21721" r="15591" b="6739"/>
          <a:stretch/>
        </p:blipFill>
        <p:spPr>
          <a:xfrm>
            <a:off x="6537324" y="341736"/>
            <a:ext cx="2057839" cy="2471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7" b="16775"/>
          <a:stretch/>
        </p:blipFill>
        <p:spPr>
          <a:xfrm>
            <a:off x="539552" y="4077072"/>
            <a:ext cx="2987824" cy="20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2247" y="736025"/>
            <a:ext cx="42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Просверливание заданного отверстия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543858" cy="4725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/>
          <a:stretch/>
        </p:blipFill>
        <p:spPr>
          <a:xfrm>
            <a:off x="4100411" y="1822367"/>
            <a:ext cx="4737063" cy="37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7710" r="16325" b="3133"/>
          <a:stretch/>
        </p:blipFill>
        <p:spPr bwMode="auto">
          <a:xfrm rot="10800000">
            <a:off x="755576" y="836712"/>
            <a:ext cx="2800018" cy="2949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1216" y="467380"/>
            <a:ext cx="273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Зачистка. Шлифование.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6129" b="4301"/>
          <a:stretch/>
        </p:blipFill>
        <p:spPr>
          <a:xfrm>
            <a:off x="3779912" y="2060848"/>
            <a:ext cx="4693475" cy="40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01" b="1687"/>
          <a:stretch/>
        </p:blipFill>
        <p:spPr bwMode="auto">
          <a:xfrm>
            <a:off x="683568" y="1023539"/>
            <a:ext cx="7776864" cy="5357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7231" y="504316"/>
            <a:ext cx="508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Подготовка к декоративной отделке - </a:t>
            </a:r>
            <a:r>
              <a:rPr lang="ru-RU" dirty="0" err="1" smtClean="0"/>
              <a:t>декупажу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58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3"/>
            <a:ext cx="9144000" cy="6797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6528725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4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Microsoft Word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7</cp:revision>
  <dcterms:created xsi:type="dcterms:W3CDTF">2015-03-29T07:23:35Z</dcterms:created>
  <dcterms:modified xsi:type="dcterms:W3CDTF">2015-03-29T08:42:57Z</dcterms:modified>
</cp:coreProperties>
</file>