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303" r:id="rId3"/>
    <p:sldId id="319" r:id="rId4"/>
    <p:sldId id="320" r:id="rId5"/>
    <p:sldId id="331" r:id="rId6"/>
    <p:sldId id="333" r:id="rId7"/>
    <p:sldId id="332" r:id="rId8"/>
    <p:sldId id="334" r:id="rId9"/>
    <p:sldId id="33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66"/>
    <a:srgbClr val="990033"/>
    <a:srgbClr val="800000"/>
    <a:srgbClr val="0099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5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34DBD-8BFE-448D-B194-BE0C3DFDA64A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5B7D8-3885-41F5-BFEE-F4A320B30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07632" cy="417646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Различение окончаний глаголов </a:t>
            </a:r>
            <a:r>
              <a:rPr lang="en-US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спряжения</a:t>
            </a:r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класс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Спряжение глаголов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это изменение глаголов по лицам и числам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нести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Ты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Он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Мы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Они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988840"/>
            <a:ext cx="29340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несу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несёшь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несёт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несём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несёте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несут</a:t>
            </a:r>
          </a:p>
        </p:txBody>
      </p:sp>
      <p:pic>
        <p:nvPicPr>
          <p:cNvPr id="3074" name="Picture 2" descr="https://st2.depositphotos.com/1001911/7859/v/450/depositphotos_78591056-stock-illustration-boy-carrying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981450" cy="4286250"/>
          </a:xfrm>
          <a:prstGeom prst="rect">
            <a:avLst/>
          </a:prstGeom>
          <a:noFill/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3203848" y="5589240"/>
            <a:ext cx="648072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203848" y="4869160"/>
            <a:ext cx="936104" cy="5760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203848" y="4149080"/>
            <a:ext cx="720080" cy="5760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3203848" y="3501008"/>
            <a:ext cx="720080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203848" y="2276872"/>
            <a:ext cx="647700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203848" y="2852936"/>
            <a:ext cx="1080120" cy="5760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лететь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Ты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Он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Мы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</a:t>
            </a:r>
          </a:p>
          <a:p>
            <a:pPr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Они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700808"/>
            <a:ext cx="2520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лечу</a:t>
            </a:r>
          </a:p>
          <a:p>
            <a:pPr marL="342900" indent="-342900"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летишь</a:t>
            </a:r>
          </a:p>
          <a:p>
            <a:pPr marL="342900" indent="-342900"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летит</a:t>
            </a:r>
          </a:p>
          <a:p>
            <a:pPr marL="342900" indent="-342900"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летим</a:t>
            </a:r>
          </a:p>
          <a:p>
            <a:pPr marL="342900" indent="-342900"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летите</a:t>
            </a:r>
          </a:p>
          <a:p>
            <a:pPr marL="342900" indent="-342900"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летят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3203848" y="4365104"/>
            <a:ext cx="792088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3203848" y="3501008"/>
            <a:ext cx="720080" cy="5760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3203848" y="2636912"/>
            <a:ext cx="1224136" cy="5760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3203848" y="5157192"/>
            <a:ext cx="1152128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203848" y="5949280"/>
            <a:ext cx="647700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203848" y="1916833"/>
            <a:ext cx="576064" cy="5760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" name="Picture 2" descr="https://img.redro.pl/obrazy/xn------7cdbthbeaz1bfnlu2cjeak8y-400-69253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44824"/>
            <a:ext cx="471601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052720" y="2204864"/>
            <a:ext cx="1275456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0" y="4077072"/>
            <a:ext cx="1044624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0548664" y="4797152"/>
            <a:ext cx="72008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https://docs.google.com/document/d/1H0BVhYJgX8GG-cT50jyCj2ClYp83d6QC/edit?usp=share_link&amp;ouid=118372579123185704149&amp;rtpof=true&amp;sd=true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0592" y="3356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https://docs.google.com/document/d/1H0BVhYJgX8GG-cT50jyCj2ClYp83d6QC/edit?usp=share_link&amp;ouid=118372579123185704149&amp;rtpof=true&amp;sd=true</a:t>
            </a:r>
            <a:endParaRPr lang="ru-RU" dirty="0"/>
          </a:p>
        </p:txBody>
      </p:sp>
      <p:pic>
        <p:nvPicPr>
          <p:cNvPr id="1026" name="Picture 2" descr="https://prezentacii.org/upload/cloud/19/06/152513/images/screen11.jpg"/>
          <p:cNvPicPr>
            <a:picLocks noChangeAspect="1" noChangeArrowheads="1"/>
          </p:cNvPicPr>
          <p:nvPr/>
        </p:nvPicPr>
        <p:blipFill>
          <a:blip r:embed="rId2" cstate="print"/>
          <a:srcRect b="18298"/>
          <a:stretch>
            <a:fillRect/>
          </a:stretch>
        </p:blipFill>
        <p:spPr bwMode="auto">
          <a:xfrm>
            <a:off x="0" y="-243408"/>
            <a:ext cx="9540552" cy="710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476656" y="1124744"/>
            <a:ext cx="6166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10332640" y="3356992"/>
            <a:ext cx="216024" cy="2967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8674" name="Picture 2" descr="https://cf2.ppt-online.org/files2/slide/w/wnmhG26KTR58lsLPNWeOxDrqu14boIcJ9vkafM/slid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828583" y="1412776"/>
            <a:ext cx="2304256" cy="4949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2760" y="3933056"/>
            <a:ext cx="648072" cy="17281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7650" name="Picture 2" descr="https://prezentacii.org/upload/cloud/19/06/152513/images/scre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196736" y="1124744"/>
            <a:ext cx="61664" cy="36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2680" y="4437112"/>
            <a:ext cx="1224136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1340768"/>
            <a:ext cx="63219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Пою-поют</a:t>
            </a:r>
            <a:r>
              <a:rPr lang="ru-RU" sz="2400" dirty="0" smtClean="0"/>
              <a:t> (3 л. мн.ч.)-</a:t>
            </a:r>
            <a:r>
              <a:rPr lang="ru-RU" sz="2400" dirty="0" smtClean="0">
                <a:solidFill>
                  <a:srgbClr val="C00000"/>
                </a:solidFill>
              </a:rPr>
              <a:t>ЮТ</a:t>
            </a:r>
            <a:r>
              <a:rPr lang="ru-RU" sz="2400" dirty="0" smtClean="0"/>
              <a:t>-</a:t>
            </a:r>
            <a:r>
              <a:rPr lang="en-US" sz="2400" dirty="0" smtClean="0"/>
              <a:t>I </a:t>
            </a:r>
            <a:r>
              <a:rPr lang="ru-RU" sz="2400" dirty="0" smtClean="0"/>
              <a:t>спряжение</a:t>
            </a:r>
          </a:p>
          <a:p>
            <a:r>
              <a:rPr lang="ru-RU" sz="2400" dirty="0" err="1" smtClean="0"/>
              <a:t>Рисуем-рисуют</a:t>
            </a:r>
            <a:r>
              <a:rPr lang="ru-RU" sz="2400" dirty="0" smtClean="0"/>
              <a:t> (3 л. мн.ч.)-</a:t>
            </a:r>
            <a:r>
              <a:rPr lang="ru-RU" sz="2400" dirty="0" smtClean="0">
                <a:solidFill>
                  <a:srgbClr val="C00000"/>
                </a:solidFill>
              </a:rPr>
              <a:t>ЮТ</a:t>
            </a:r>
            <a:r>
              <a:rPr lang="ru-RU" sz="2400" dirty="0" smtClean="0"/>
              <a:t>-</a:t>
            </a:r>
            <a:r>
              <a:rPr lang="en-US" sz="2400" dirty="0" smtClean="0"/>
              <a:t>I </a:t>
            </a:r>
            <a:r>
              <a:rPr lang="ru-RU" sz="2400" dirty="0" smtClean="0"/>
              <a:t>спряжение</a:t>
            </a:r>
          </a:p>
          <a:p>
            <a:r>
              <a:rPr lang="ru-RU" sz="2400" dirty="0" err="1" smtClean="0"/>
              <a:t>Пилю-пилят</a:t>
            </a:r>
            <a:r>
              <a:rPr lang="ru-RU" sz="2400" dirty="0" smtClean="0"/>
              <a:t> (3 л. мн.ч.)-</a:t>
            </a:r>
            <a:r>
              <a:rPr lang="ru-RU" sz="2400" b="1" dirty="0" smtClean="0">
                <a:solidFill>
                  <a:srgbClr val="C00000"/>
                </a:solidFill>
              </a:rPr>
              <a:t>ЯТ-</a:t>
            </a:r>
            <a:r>
              <a:rPr lang="en-US" sz="2400" dirty="0" smtClean="0"/>
              <a:t>II </a:t>
            </a:r>
            <a:r>
              <a:rPr lang="ru-RU" sz="2400" dirty="0" smtClean="0"/>
              <a:t>спряжение</a:t>
            </a:r>
          </a:p>
          <a:p>
            <a:r>
              <a:rPr lang="ru-RU" sz="2400" dirty="0" err="1" smtClean="0"/>
              <a:t>Купим-купят</a:t>
            </a:r>
            <a:r>
              <a:rPr lang="ru-RU" sz="2400" dirty="0" smtClean="0"/>
              <a:t> (3 л. мн.ч.)-</a:t>
            </a:r>
            <a:r>
              <a:rPr lang="ru-RU" sz="2400" b="1" dirty="0" smtClean="0">
                <a:solidFill>
                  <a:srgbClr val="C00000"/>
                </a:solidFill>
              </a:rPr>
              <a:t>ЯТ-</a:t>
            </a:r>
            <a:r>
              <a:rPr lang="en-US" sz="2400" dirty="0" smtClean="0"/>
              <a:t>II </a:t>
            </a:r>
            <a:r>
              <a:rPr lang="ru-RU" sz="2400" dirty="0" smtClean="0"/>
              <a:t>спряжение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1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1.Переписать таблицу и выучить</a:t>
            </a:r>
            <a:br>
              <a:rPr lang="ru-RU" dirty="0" smtClean="0"/>
            </a:br>
            <a:r>
              <a:rPr lang="ru-RU" dirty="0" smtClean="0"/>
              <a:t>2.Выполнить упражнение по образцу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 flipH="1" flipV="1">
            <a:off x="8697144" y="2060848"/>
            <a:ext cx="4011760" cy="288032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6600" b="1" i="0" u="none" strike="noStrike" kern="120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Спасибо за урок!!!</a:t>
            </a:r>
          </a:p>
        </p:txBody>
      </p:sp>
      <p:pic>
        <p:nvPicPr>
          <p:cNvPr id="20484" name="Picture 4" descr="https://www.metod-kopilka.ru/images/doc/47/41985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56776" y="4077072"/>
            <a:ext cx="810559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1455</TotalTime>
  <Words>95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Различение окончаний глаголов I и  II спряжения 8 класс </vt:lpstr>
      <vt:lpstr> </vt:lpstr>
      <vt:lpstr>нести</vt:lpstr>
      <vt:lpstr>лететь</vt:lpstr>
      <vt:lpstr>Слайд 5</vt:lpstr>
      <vt:lpstr>Слайд 6</vt:lpstr>
      <vt:lpstr>Слайд 7</vt:lpstr>
      <vt:lpstr>Слайд 8</vt:lpstr>
      <vt:lpstr>Домашнее задание 1.Переписать таблицу и выучить 2.Выполнить упражнение по образцу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краеведческий музей</dc:title>
  <dc:creator>admin</dc:creator>
  <cp:lastModifiedBy>Александр</cp:lastModifiedBy>
  <cp:revision>121</cp:revision>
  <dcterms:created xsi:type="dcterms:W3CDTF">2017-02-10T15:55:50Z</dcterms:created>
  <dcterms:modified xsi:type="dcterms:W3CDTF">2023-02-05T10:36:43Z</dcterms:modified>
</cp:coreProperties>
</file>