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3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E6F0-1E83-4528-A039-386C7E5CA333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EE6F0-1E83-4528-A039-386C7E5CA333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08CB3-8858-41D9-A33B-8B309C94E9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115616"/>
            <a:ext cx="11964821" cy="897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0"/>
            <a:ext cx="68911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Разнообразие животных 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земноводные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571744"/>
            <a:ext cx="30591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6600"/>
            </a:outerShdw>
          </a:effectLst>
        </p:spPr>
      </p:pic>
      <p:pic>
        <p:nvPicPr>
          <p:cNvPr id="4" name="Picture 5" descr="мульт картинка с лягушкой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2740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земноводные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71942"/>
            <a:ext cx="29527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19877" y="428604"/>
            <a:ext cx="4658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Земноводные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357298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Часть жизни проводят на суше, часть – в воде;</a:t>
            </a:r>
          </a:p>
          <a:p>
            <a:r>
              <a:rPr lang="ru-RU" sz="2800" dirty="0" smtClean="0"/>
              <a:t>Кожа голая, нежная.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мульт черепах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000636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пресм черепах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00438"/>
            <a:ext cx="2765425" cy="1717675"/>
          </a:xfrm>
          <a:prstGeom prst="rect">
            <a:avLst/>
          </a:prstGeom>
          <a:noFill/>
          <a:effectLst>
            <a:outerShdw dist="107763" dir="8100000" algn="ctr" rotWithShape="0">
              <a:srgbClr val="003300"/>
            </a:outerShdw>
          </a:effectLst>
        </p:spPr>
      </p:pic>
      <p:pic>
        <p:nvPicPr>
          <p:cNvPr id="5" name="Picture 9" descr="пресмыкающ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357430"/>
            <a:ext cx="3527425" cy="2433638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003300"/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428604"/>
            <a:ext cx="70723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Пресмыкающиеся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357298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Тело покрыто сухими чешуйками или панцирем.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Rectangl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67013" y="268288"/>
            <a:ext cx="3494087" cy="1182687"/>
          </a:xfrm>
          <a:prstGeom prst="rect">
            <a:avLst/>
          </a:prstGeom>
        </p:spPr>
      </p:pic>
      <p:pic>
        <p:nvPicPr>
          <p:cNvPr id="5" name="Picture 6" descr="птицы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29876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CC6600">
                <a:alpha val="50000"/>
              </a:srgbClr>
            </a:outerShdw>
          </a:effectLst>
        </p:spPr>
      </p:pic>
      <p:pic>
        <p:nvPicPr>
          <p:cNvPr id="6" name="Picture 7" descr="птицы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14290"/>
            <a:ext cx="29162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CC6600">
                <a:alpha val="50000"/>
              </a:srgbClr>
            </a:outerShdw>
          </a:effectLst>
        </p:spPr>
      </p:pic>
      <p:pic>
        <p:nvPicPr>
          <p:cNvPr id="7" name="Picture 8" descr="птицы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14290"/>
            <a:ext cx="28432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C6600">
                <a:alpha val="50000"/>
              </a:srgbClr>
            </a:outerShdw>
          </a:effectLst>
        </p:spPr>
      </p:pic>
      <p:pic>
        <p:nvPicPr>
          <p:cNvPr id="8" name="Picture 9" descr="птицы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000504"/>
            <a:ext cx="30591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CC6600">
                <a:alpha val="50000"/>
              </a:srgbClr>
            </a:outerShdw>
          </a:effectLst>
        </p:spPr>
      </p:pic>
      <p:pic>
        <p:nvPicPr>
          <p:cNvPr id="9" name="Picture 14" descr="мульт гуси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4724400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мульт гуси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734050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мульт гуси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3068638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11486" y="2967335"/>
            <a:ext cx="65884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Тело покрыто перьями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857224" y="274638"/>
            <a:ext cx="7358114" cy="777875"/>
          </a:xfrm>
          <a:prstGeom prst="rect">
            <a:avLst/>
          </a:prstGeom>
          <a:effectLst>
            <a:outerShdw dist="35921" dir="2700000" algn="ctr" rotWithShape="0">
              <a:srgbClr val="9900FF"/>
            </a:outerShdw>
          </a:effectLst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Млекопитающие, или звери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8" descr="млекопит утк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143380"/>
            <a:ext cx="2736850" cy="2105025"/>
          </a:xfrm>
          <a:prstGeom prst="rect">
            <a:avLst/>
          </a:prstGeom>
          <a:noFill/>
          <a:effectLst>
            <a:outerShdw dist="107763" dir="2700000" algn="ctr" rotWithShape="0">
              <a:srgbClr val="9900FF">
                <a:alpha val="50000"/>
              </a:srgbClr>
            </a:outerShdw>
          </a:effectLst>
        </p:spPr>
      </p:pic>
      <p:pic>
        <p:nvPicPr>
          <p:cNvPr id="6" name="Picture 10" descr="2ко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71942"/>
            <a:ext cx="320357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9900FF">
                <a:alpha val="50000"/>
              </a:srgbClr>
            </a:outerShdw>
          </a:effectLst>
        </p:spPr>
      </p:pic>
      <p:pic>
        <p:nvPicPr>
          <p:cNvPr id="7" name="Picture 11" descr="иглист мыш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285860"/>
            <a:ext cx="2752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9900FF">
                <a:alpha val="5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5" y="1357298"/>
            <a:ext cx="4857784" cy="2625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Тело покрыто шерстью, кормят детёнышей молоком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7" y="1785926"/>
            <a:ext cx="500066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какой группе относятся животные?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0 из 12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277 из 234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uge гусениц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3 Самка паука носит кокон с яйцами с соб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uge Ящериц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5" y="1571612"/>
            <a:ext cx="73688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Зоология – наука о животных.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214422"/>
            <a:ext cx="42148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Зоология – наука о животных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714883"/>
            <a:ext cx="6972320" cy="121442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:\светочкино\картинки\еж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светочкино\картинки\обезьян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насеком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214554"/>
            <a:ext cx="18303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</p:spPr>
      </p:pic>
      <p:pic>
        <p:nvPicPr>
          <p:cNvPr id="4" name="Picture 13" descr="насе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00306"/>
            <a:ext cx="1839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</p:spPr>
      </p:pic>
      <p:pic>
        <p:nvPicPr>
          <p:cNvPr id="5" name="Picture 6" descr="насе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357430"/>
            <a:ext cx="2741613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66">
                <a:alpha val="5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61555" y="214290"/>
            <a:ext cx="37971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Насекомые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1214422"/>
            <a:ext cx="56436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Имеют 6 ног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1" descr="клещ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587" y="2500306"/>
            <a:ext cx="251874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6600"/>
            </a:outerShdw>
          </a:effectLst>
        </p:spPr>
      </p:pic>
      <p:pic>
        <p:nvPicPr>
          <p:cNvPr id="5" name="Picture 8" descr="пау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71744"/>
            <a:ext cx="27867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6600"/>
            </a:outerShdw>
          </a:effectLst>
        </p:spPr>
      </p:pic>
      <p:pic>
        <p:nvPicPr>
          <p:cNvPr id="6" name="Picture 7" descr="скорпи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500306"/>
            <a:ext cx="28098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6600"/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004822" y="285728"/>
            <a:ext cx="54894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паукообразные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555" y="1214422"/>
            <a:ext cx="39262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Имеют 8 ног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4822" y="214290"/>
            <a:ext cx="3954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моллюски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5" descr="раковин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357694"/>
            <a:ext cx="1162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 descr="улит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643050"/>
            <a:ext cx="3176562" cy="223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99"/>
            </a:outerShdw>
          </a:effectLst>
        </p:spPr>
      </p:pic>
      <p:pic>
        <p:nvPicPr>
          <p:cNvPr id="7" name="Picture 7" descr="молюс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00504"/>
            <a:ext cx="2879725" cy="2082800"/>
          </a:xfrm>
          <a:prstGeom prst="rect">
            <a:avLst/>
          </a:prstGeom>
          <a:noFill/>
          <a:ln w="57150" cmpd="thinThick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" name="Picture 10" descr="мор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214818"/>
            <a:ext cx="2758551" cy="210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0099"/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04822" y="500042"/>
            <a:ext cx="3954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моллюски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1500174"/>
            <a:ext cx="39290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Мягкое тело защищено раковиной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мор зве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28813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6600">
                <a:alpha val="5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19877" y="214290"/>
            <a:ext cx="3584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Иглокожие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071546"/>
            <a:ext cx="47149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Имеются иголки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19" descr="морс 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500306"/>
            <a:ext cx="22447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коралл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857364"/>
            <a:ext cx="29527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8" name="Picture 14" descr="коралл син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429000"/>
            <a:ext cx="21590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IMAGE0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63881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61555" y="357166"/>
            <a:ext cx="3853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Черви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 descr="IMAGE0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338638"/>
            <a:ext cx="57023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5" descr="012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642910" y="2143116"/>
            <a:ext cx="32861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4822" y="428604"/>
            <a:ext cx="51971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Ракообразные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14" descr="j02894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3116"/>
            <a:ext cx="34528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0098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3000364" y="4143380"/>
            <a:ext cx="32289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63" y="1285860"/>
            <a:ext cx="7500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Тело покрыто панцирем, 2 клешни 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рыбы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149725"/>
            <a:ext cx="3887788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00CC">
                <a:alpha val="5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5" y="428604"/>
            <a:ext cx="3071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Рыбы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рыбы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643050"/>
            <a:ext cx="313213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0000CC">
                <a:alpha val="5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928670"/>
            <a:ext cx="42148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Живут в воде, Тело покрыто чешуёй, имеют плавники, жабры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96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мишаня</cp:lastModifiedBy>
  <cp:revision>9</cp:revision>
  <dcterms:created xsi:type="dcterms:W3CDTF">2013-11-08T15:52:30Z</dcterms:created>
  <dcterms:modified xsi:type="dcterms:W3CDTF">2019-11-25T12:48:46Z</dcterms:modified>
</cp:coreProperties>
</file>