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81" r:id="rId9"/>
    <p:sldId id="282" r:id="rId10"/>
    <p:sldId id="261" r:id="rId11"/>
    <p:sldId id="273" r:id="rId12"/>
    <p:sldId id="262" r:id="rId13"/>
    <p:sldId id="264" r:id="rId14"/>
    <p:sldId id="270" r:id="rId15"/>
    <p:sldId id="272" r:id="rId16"/>
    <p:sldId id="269" r:id="rId17"/>
    <p:sldId id="268" r:id="rId18"/>
    <p:sldId id="271" r:id="rId19"/>
    <p:sldId id="267" r:id="rId20"/>
    <p:sldId id="263" r:id="rId21"/>
    <p:sldId id="274" r:id="rId22"/>
    <p:sldId id="275" r:id="rId23"/>
    <p:sldId id="276" r:id="rId24"/>
    <p:sldId id="277" r:id="rId25"/>
    <p:sldId id="278" r:id="rId26"/>
    <p:sldId id="265" r:id="rId27"/>
    <p:sldId id="26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A69E16-74F2-4FBA-8428-4DABEEDF4835}" type="doc">
      <dgm:prSet loTypeId="urn:microsoft.com/office/officeart/2005/8/layout/hList1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CB8012EF-29F2-4D7C-BB5A-B0B89330D222}">
      <dgm:prSet phldrT="[Текст]" custT="1"/>
      <dgm:spPr/>
      <dgm:t>
        <a:bodyPr/>
        <a:lstStyle/>
        <a:p>
          <a:r>
            <a:rPr lang="ru-RU" sz="6600" dirty="0" smtClean="0"/>
            <a:t>ЦЕЛИ УРОКА</a:t>
          </a:r>
          <a:endParaRPr lang="ru-RU" sz="6600" dirty="0"/>
        </a:p>
      </dgm:t>
    </dgm:pt>
    <dgm:pt modelId="{3E047418-17A0-4542-98C6-E7E42AFEA63B}" type="parTrans" cxnId="{4747B2D6-8A61-4D99-A5B5-2F457657A583}">
      <dgm:prSet/>
      <dgm:spPr/>
      <dgm:t>
        <a:bodyPr/>
        <a:lstStyle/>
        <a:p>
          <a:endParaRPr lang="ru-RU"/>
        </a:p>
      </dgm:t>
    </dgm:pt>
    <dgm:pt modelId="{31CDF18C-7B23-4E7A-ACD8-4A7F247D17E9}" type="sibTrans" cxnId="{4747B2D6-8A61-4D99-A5B5-2F457657A583}">
      <dgm:prSet/>
      <dgm:spPr/>
      <dgm:t>
        <a:bodyPr/>
        <a:lstStyle/>
        <a:p>
          <a:endParaRPr lang="ru-RU"/>
        </a:p>
      </dgm:t>
    </dgm:pt>
    <dgm:pt modelId="{2D423E8F-F425-4A05-85E0-EF755CA9B880}">
      <dgm:prSet phldrT="[Текст]"/>
      <dgm:spPr/>
      <dgm:t>
        <a:bodyPr/>
        <a:lstStyle/>
        <a:p>
          <a:r>
            <a: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УЗНАТЬ ЧТО ТАКОЕ ПЛАН ДЕЙСТВИЙ И НАУЧИТЬСЯ ЕГО РАЗРАБАТЫВАТЬ</a:t>
          </a:r>
          <a:endParaRPr lang="ru-RU" sz="4000" dirty="0"/>
        </a:p>
      </dgm:t>
    </dgm:pt>
    <dgm:pt modelId="{69382CC7-C8E3-49A0-B894-4DBB959F1F56}" type="parTrans" cxnId="{90BF674B-9C9C-4DF0-AD8C-DAA653929F5A}">
      <dgm:prSet/>
      <dgm:spPr/>
      <dgm:t>
        <a:bodyPr/>
        <a:lstStyle/>
        <a:p>
          <a:endParaRPr lang="ru-RU"/>
        </a:p>
      </dgm:t>
    </dgm:pt>
    <dgm:pt modelId="{0F2DA401-8BED-477F-8C1C-AC64D25D9431}" type="sibTrans" cxnId="{90BF674B-9C9C-4DF0-AD8C-DAA653929F5A}">
      <dgm:prSet/>
      <dgm:spPr/>
      <dgm:t>
        <a:bodyPr/>
        <a:lstStyle/>
        <a:p>
          <a:endParaRPr lang="ru-RU"/>
        </a:p>
      </dgm:t>
    </dgm:pt>
    <dgm:pt modelId="{A8F1D7AB-5102-4D4B-BDAD-3C4AF9330751}">
      <dgm:prSet phldrT="[Текст]"/>
      <dgm:spPr/>
      <dgm:t>
        <a:bodyPr/>
        <a:lstStyle/>
        <a:p>
          <a:r>
            <a: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УЗНАТЬ В КАКИХ ФОРМАХ МОЖНО ЗАПИСАТЬ ПЛАН ДЕЙСТВИЙ</a:t>
          </a:r>
          <a:endParaRPr lang="ru-RU" sz="4000" dirty="0"/>
        </a:p>
      </dgm:t>
    </dgm:pt>
    <dgm:pt modelId="{75113A89-D63B-4C04-BAD3-68554D47F88A}" type="parTrans" cxnId="{24084F1C-6B04-4D1F-8001-D0AD7A0C5634}">
      <dgm:prSet/>
      <dgm:spPr/>
      <dgm:t>
        <a:bodyPr/>
        <a:lstStyle/>
        <a:p>
          <a:endParaRPr lang="ru-RU"/>
        </a:p>
      </dgm:t>
    </dgm:pt>
    <dgm:pt modelId="{FF2721D8-1D15-48E3-B9D5-65183E8E5BBD}" type="sibTrans" cxnId="{24084F1C-6B04-4D1F-8001-D0AD7A0C5634}">
      <dgm:prSet/>
      <dgm:spPr/>
      <dgm:t>
        <a:bodyPr/>
        <a:lstStyle/>
        <a:p>
          <a:endParaRPr lang="ru-RU"/>
        </a:p>
      </dgm:t>
    </dgm:pt>
    <dgm:pt modelId="{ED17D1DC-D338-44D2-BEFD-B08135EB1478}">
      <dgm:prSet phldrT="[Текст]"/>
      <dgm:spPr/>
      <dgm:t>
        <a:bodyPr/>
        <a:lstStyle/>
        <a:p>
          <a:r>
            <a: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НАУЧИТЬСЯ РЕШАТЬ ЗАДАЧИ СОСТАВЛЯЯ ПЛАН</a:t>
          </a:r>
          <a:endParaRPr lang="ru-RU" sz="4000" dirty="0"/>
        </a:p>
      </dgm:t>
    </dgm:pt>
    <dgm:pt modelId="{8F9E5E52-8252-469E-BB95-12CDB0223C22}" type="parTrans" cxnId="{9A2D7DB3-CCDC-4440-B9CF-1795D3B25D8A}">
      <dgm:prSet/>
      <dgm:spPr/>
      <dgm:t>
        <a:bodyPr/>
        <a:lstStyle/>
        <a:p>
          <a:endParaRPr lang="ru-RU"/>
        </a:p>
      </dgm:t>
    </dgm:pt>
    <dgm:pt modelId="{E7B26D4C-C5B0-4972-BDD2-4D0C1B2B716A}" type="sibTrans" cxnId="{9A2D7DB3-CCDC-4440-B9CF-1795D3B25D8A}">
      <dgm:prSet/>
      <dgm:spPr/>
      <dgm:t>
        <a:bodyPr/>
        <a:lstStyle/>
        <a:p>
          <a:endParaRPr lang="ru-RU"/>
        </a:p>
      </dgm:t>
    </dgm:pt>
    <dgm:pt modelId="{6B7D41D3-0E98-422F-A3BF-11184CD36E3F}">
      <dgm:prSet phldrT="[Текст]" custT="1"/>
      <dgm:spPr/>
      <dgm:t>
        <a:bodyPr/>
        <a:lstStyle/>
        <a:p>
          <a:endParaRPr lang="ru-RU" sz="1200" dirty="0"/>
        </a:p>
      </dgm:t>
    </dgm:pt>
    <dgm:pt modelId="{E0F65CE6-2542-4A34-9AE1-034396A8A25B}" type="parTrans" cxnId="{0A8FA292-B8B2-4D17-AB1A-A4B5820E0267}">
      <dgm:prSet/>
      <dgm:spPr/>
      <dgm:t>
        <a:bodyPr/>
        <a:lstStyle/>
        <a:p>
          <a:endParaRPr lang="ru-RU"/>
        </a:p>
      </dgm:t>
    </dgm:pt>
    <dgm:pt modelId="{B29CCB13-9361-4D47-AF63-E337048DEB34}" type="sibTrans" cxnId="{0A8FA292-B8B2-4D17-AB1A-A4B5820E0267}">
      <dgm:prSet/>
      <dgm:spPr/>
      <dgm:t>
        <a:bodyPr/>
        <a:lstStyle/>
        <a:p>
          <a:endParaRPr lang="ru-RU"/>
        </a:p>
      </dgm:t>
    </dgm:pt>
    <dgm:pt modelId="{B26DBC01-A1D7-4A0B-986B-1BD14F64249B}">
      <dgm:prSet phldrT="[Текст]" custT="1"/>
      <dgm:spPr/>
      <dgm:t>
        <a:bodyPr/>
        <a:lstStyle/>
        <a:p>
          <a:endParaRPr lang="ru-RU" sz="1200" dirty="0"/>
        </a:p>
      </dgm:t>
    </dgm:pt>
    <dgm:pt modelId="{13259F44-2625-4836-A495-A111F0BCFD55}" type="parTrans" cxnId="{1F1A2E6A-18F0-4A10-B546-4583F64B54EA}">
      <dgm:prSet/>
      <dgm:spPr/>
      <dgm:t>
        <a:bodyPr/>
        <a:lstStyle/>
        <a:p>
          <a:endParaRPr lang="ru-RU"/>
        </a:p>
      </dgm:t>
    </dgm:pt>
    <dgm:pt modelId="{2B815CCF-266A-4A50-8594-495ED443DFAF}" type="sibTrans" cxnId="{1F1A2E6A-18F0-4A10-B546-4583F64B54EA}">
      <dgm:prSet/>
      <dgm:spPr/>
      <dgm:t>
        <a:bodyPr/>
        <a:lstStyle/>
        <a:p>
          <a:endParaRPr lang="ru-RU"/>
        </a:p>
      </dgm:t>
    </dgm:pt>
    <dgm:pt modelId="{9E33CAAF-E841-4148-B7D7-20F258FB54E9}" type="pres">
      <dgm:prSet presAssocID="{DAA69E16-74F2-4FBA-8428-4DABEEDF48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DDFD58-0ED7-4909-8BA9-B71271E843D0}" type="pres">
      <dgm:prSet presAssocID="{CB8012EF-29F2-4D7C-BB5A-B0B89330D222}" presName="composite" presStyleCnt="0"/>
      <dgm:spPr/>
    </dgm:pt>
    <dgm:pt modelId="{1067AD97-A665-46A9-B60A-B919EAF22395}" type="pres">
      <dgm:prSet presAssocID="{CB8012EF-29F2-4D7C-BB5A-B0B89330D222}" presName="parTx" presStyleLbl="alignNode1" presStyleIdx="0" presStyleCnt="1" custLinFactNeighborY="-4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51C5E-F1B2-47B9-BDBF-039AB7279604}" type="pres">
      <dgm:prSet presAssocID="{CB8012EF-29F2-4D7C-BB5A-B0B89330D222}" presName="desTx" presStyleLbl="alignAccFollowNode1" presStyleIdx="0" presStyleCnt="1" custLinFactNeighborY="-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087804-F062-4C57-AA34-1ABA92950C42}" type="presOf" srcId="{CB8012EF-29F2-4D7C-BB5A-B0B89330D222}" destId="{1067AD97-A665-46A9-B60A-B919EAF22395}" srcOrd="0" destOrd="0" presId="urn:microsoft.com/office/officeart/2005/8/layout/hList1"/>
    <dgm:cxn modelId="{24084F1C-6B04-4D1F-8001-D0AD7A0C5634}" srcId="{CB8012EF-29F2-4D7C-BB5A-B0B89330D222}" destId="{A8F1D7AB-5102-4D4B-BDAD-3C4AF9330751}" srcOrd="2" destOrd="0" parTransId="{75113A89-D63B-4C04-BAD3-68554D47F88A}" sibTransId="{FF2721D8-1D15-48E3-B9D5-65183E8E5BBD}"/>
    <dgm:cxn modelId="{856B0951-F2A2-45D5-8A1C-0E8170DD308C}" type="presOf" srcId="{DAA69E16-74F2-4FBA-8428-4DABEEDF4835}" destId="{9E33CAAF-E841-4148-B7D7-20F258FB54E9}" srcOrd="0" destOrd="0" presId="urn:microsoft.com/office/officeart/2005/8/layout/hList1"/>
    <dgm:cxn modelId="{0A8FA292-B8B2-4D17-AB1A-A4B5820E0267}" srcId="{CB8012EF-29F2-4D7C-BB5A-B0B89330D222}" destId="{6B7D41D3-0E98-422F-A3BF-11184CD36E3F}" srcOrd="3" destOrd="0" parTransId="{E0F65CE6-2542-4A34-9AE1-034396A8A25B}" sibTransId="{B29CCB13-9361-4D47-AF63-E337048DEB34}"/>
    <dgm:cxn modelId="{DCBD1253-2CF8-4715-98D2-F4D5E6D69271}" type="presOf" srcId="{ED17D1DC-D338-44D2-BEFD-B08135EB1478}" destId="{EB451C5E-F1B2-47B9-BDBF-039AB7279604}" srcOrd="0" destOrd="4" presId="urn:microsoft.com/office/officeart/2005/8/layout/hList1"/>
    <dgm:cxn modelId="{1F1A2E6A-18F0-4A10-B546-4583F64B54EA}" srcId="{CB8012EF-29F2-4D7C-BB5A-B0B89330D222}" destId="{B26DBC01-A1D7-4A0B-986B-1BD14F64249B}" srcOrd="1" destOrd="0" parTransId="{13259F44-2625-4836-A495-A111F0BCFD55}" sibTransId="{2B815CCF-266A-4A50-8594-495ED443DFAF}"/>
    <dgm:cxn modelId="{229DC30C-A80C-4C6C-9E8C-A24A5EA3C596}" type="presOf" srcId="{2D423E8F-F425-4A05-85E0-EF755CA9B880}" destId="{EB451C5E-F1B2-47B9-BDBF-039AB7279604}" srcOrd="0" destOrd="0" presId="urn:microsoft.com/office/officeart/2005/8/layout/hList1"/>
    <dgm:cxn modelId="{9A2D7DB3-CCDC-4440-B9CF-1795D3B25D8A}" srcId="{CB8012EF-29F2-4D7C-BB5A-B0B89330D222}" destId="{ED17D1DC-D338-44D2-BEFD-B08135EB1478}" srcOrd="4" destOrd="0" parTransId="{8F9E5E52-8252-469E-BB95-12CDB0223C22}" sibTransId="{E7B26D4C-C5B0-4972-BDD2-4D0C1B2B716A}"/>
    <dgm:cxn modelId="{90BF674B-9C9C-4DF0-AD8C-DAA653929F5A}" srcId="{CB8012EF-29F2-4D7C-BB5A-B0B89330D222}" destId="{2D423E8F-F425-4A05-85E0-EF755CA9B880}" srcOrd="0" destOrd="0" parTransId="{69382CC7-C8E3-49A0-B894-4DBB959F1F56}" sibTransId="{0F2DA401-8BED-477F-8C1C-AC64D25D9431}"/>
    <dgm:cxn modelId="{4747B2D6-8A61-4D99-A5B5-2F457657A583}" srcId="{DAA69E16-74F2-4FBA-8428-4DABEEDF4835}" destId="{CB8012EF-29F2-4D7C-BB5A-B0B89330D222}" srcOrd="0" destOrd="0" parTransId="{3E047418-17A0-4542-98C6-E7E42AFEA63B}" sibTransId="{31CDF18C-7B23-4E7A-ACD8-4A7F247D17E9}"/>
    <dgm:cxn modelId="{63E870C9-75DC-4956-8F00-5991A2830FC0}" type="presOf" srcId="{6B7D41D3-0E98-422F-A3BF-11184CD36E3F}" destId="{EB451C5E-F1B2-47B9-BDBF-039AB7279604}" srcOrd="0" destOrd="3" presId="urn:microsoft.com/office/officeart/2005/8/layout/hList1"/>
    <dgm:cxn modelId="{D76F6992-5CEC-4FB8-84DF-65DEC3C068CC}" type="presOf" srcId="{B26DBC01-A1D7-4A0B-986B-1BD14F64249B}" destId="{EB451C5E-F1B2-47B9-BDBF-039AB7279604}" srcOrd="0" destOrd="1" presId="urn:microsoft.com/office/officeart/2005/8/layout/hList1"/>
    <dgm:cxn modelId="{5E6CA996-D49E-4590-A7E5-350C8849A5FF}" type="presOf" srcId="{A8F1D7AB-5102-4D4B-BDAD-3C4AF9330751}" destId="{EB451C5E-F1B2-47B9-BDBF-039AB7279604}" srcOrd="0" destOrd="2" presId="urn:microsoft.com/office/officeart/2005/8/layout/hList1"/>
    <dgm:cxn modelId="{76FB36B0-73A5-4CE2-9495-89EAA372E524}" type="presParOf" srcId="{9E33CAAF-E841-4148-B7D7-20F258FB54E9}" destId="{49DDFD58-0ED7-4909-8BA9-B71271E843D0}" srcOrd="0" destOrd="0" presId="urn:microsoft.com/office/officeart/2005/8/layout/hList1"/>
    <dgm:cxn modelId="{650BAE44-770F-4AB3-B8B8-41180436D2F6}" type="presParOf" srcId="{49DDFD58-0ED7-4909-8BA9-B71271E843D0}" destId="{1067AD97-A665-46A9-B60A-B919EAF22395}" srcOrd="0" destOrd="0" presId="urn:microsoft.com/office/officeart/2005/8/layout/hList1"/>
    <dgm:cxn modelId="{55A09AB4-A79D-4D9E-93F8-1EAA03423A4B}" type="presParOf" srcId="{49DDFD58-0ED7-4909-8BA9-B71271E843D0}" destId="{EB451C5E-F1B2-47B9-BDBF-039AB72796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E4A5AF-02E3-4AE2-AAE8-8AF7962CD744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D3BF36-F323-4FAF-AA23-2F761607007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002060"/>
          </a:solidFill>
        </a:ln>
      </dgm:spPr>
      <dgm:t>
        <a:bodyPr/>
        <a:lstStyle/>
        <a:p>
          <a:endParaRPr lang="ru-RU" dirty="0"/>
        </a:p>
      </dgm:t>
    </dgm:pt>
    <dgm:pt modelId="{491088AA-AA2A-417B-BC92-B5B894BE83AF}" type="parTrans" cxnId="{62A9F75B-DA27-4657-A67D-EE16E7CEC84E}">
      <dgm:prSet/>
      <dgm:spPr/>
      <dgm:t>
        <a:bodyPr/>
        <a:lstStyle/>
        <a:p>
          <a:endParaRPr lang="ru-RU"/>
        </a:p>
      </dgm:t>
    </dgm:pt>
    <dgm:pt modelId="{30E28B30-F415-4DC5-B6F4-1B721AC0A2D1}" type="sibTrans" cxnId="{62A9F75B-DA27-4657-A67D-EE16E7CEC84E}">
      <dgm:prSet/>
      <dgm:spPr>
        <a:ln w="19050">
          <a:solidFill>
            <a:srgbClr val="0070C0"/>
          </a:solidFill>
        </a:ln>
      </dgm:spPr>
      <dgm:t>
        <a:bodyPr/>
        <a:lstStyle/>
        <a:p>
          <a:pPr algn="ctr"/>
          <a:r>
            <a:rPr lang="ru-RU" dirty="0" smtClean="0"/>
            <a:t>ПЛАН ДЕЙСТВИЙ</a:t>
          </a:r>
          <a:endParaRPr lang="ru-RU" dirty="0"/>
        </a:p>
      </dgm:t>
    </dgm:pt>
    <dgm:pt modelId="{C397328B-4BD6-42A9-8A2E-73F8B856A2F7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28575">
          <a:solidFill>
            <a:srgbClr val="002060"/>
          </a:solidFill>
        </a:ln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49B0F27E-D911-4511-B13D-47C5271F9527}" type="parTrans" cxnId="{C16C5988-0A9A-41DC-B93B-66FC292E708C}">
      <dgm:prSet/>
      <dgm:spPr>
        <a:ln w="19050"/>
      </dgm:spPr>
      <dgm:t>
        <a:bodyPr/>
        <a:lstStyle/>
        <a:p>
          <a:endParaRPr lang="ru-RU"/>
        </a:p>
      </dgm:t>
    </dgm:pt>
    <dgm:pt modelId="{2100CFF4-E9BF-460E-94CF-D4069FB35CA8}" type="sibTrans" cxnId="{C16C5988-0A9A-41DC-B93B-66FC292E708C}">
      <dgm:prSet/>
      <dgm:spPr/>
      <dgm:t>
        <a:bodyPr/>
        <a:lstStyle/>
        <a:p>
          <a:pPr algn="ctr"/>
          <a:r>
            <a:rPr lang="ru-RU" dirty="0" smtClean="0"/>
            <a:t>ТАБЛИЧНЫЙ</a:t>
          </a:r>
          <a:endParaRPr lang="ru-RU" dirty="0"/>
        </a:p>
      </dgm:t>
    </dgm:pt>
    <dgm:pt modelId="{D171413C-68D9-4398-8FF4-BFEA9DF05437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28575">
          <a:solidFill>
            <a:srgbClr val="002060"/>
          </a:solidFill>
        </a:ln>
      </dgm:spPr>
      <dgm:t>
        <a:bodyPr/>
        <a:lstStyle/>
        <a:p>
          <a:endParaRPr lang="ru-RU" dirty="0"/>
        </a:p>
      </dgm:t>
    </dgm:pt>
    <dgm:pt modelId="{EA78E03F-69AC-42D5-B5C4-BF246959A539}" type="parTrans" cxnId="{1087B089-CC8E-483E-9D76-97928E38EF47}">
      <dgm:prSet/>
      <dgm:spPr>
        <a:ln w="28575"/>
      </dgm:spPr>
      <dgm:t>
        <a:bodyPr/>
        <a:lstStyle/>
        <a:p>
          <a:endParaRPr lang="ru-RU"/>
        </a:p>
      </dgm:t>
    </dgm:pt>
    <dgm:pt modelId="{6F730006-3128-4D97-BAC9-B459486A66A4}" type="sibTrans" cxnId="{1087B089-CC8E-483E-9D76-97928E38EF47}">
      <dgm:prSet/>
      <dgm:spPr/>
      <dgm:t>
        <a:bodyPr/>
        <a:lstStyle/>
        <a:p>
          <a:pPr algn="ctr"/>
          <a:r>
            <a:rPr lang="ru-RU" dirty="0" smtClean="0"/>
            <a:t>ГРАФИЧЕСКИЙ</a:t>
          </a:r>
          <a:endParaRPr lang="ru-RU" dirty="0"/>
        </a:p>
      </dgm:t>
    </dgm:pt>
    <dgm:pt modelId="{F7A345E6-CA5F-4C30-BE37-EAEC7CB5070C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28575">
          <a:solidFill>
            <a:srgbClr val="002060"/>
          </a:solidFill>
        </a:ln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721FA69-4F72-4FFC-966B-B67906C8A63E}" type="sibTrans" cxnId="{D6689082-79CF-4E96-92CB-565DE80FBACC}">
      <dgm:prSet/>
      <dgm:spPr/>
      <dgm:t>
        <a:bodyPr/>
        <a:lstStyle/>
        <a:p>
          <a:pPr algn="ctr"/>
          <a:r>
            <a:rPr lang="ru-RU" dirty="0" smtClean="0"/>
            <a:t>СЛОВЕСТНЫЙ</a:t>
          </a:r>
          <a:endParaRPr lang="ru-RU" dirty="0"/>
        </a:p>
      </dgm:t>
    </dgm:pt>
    <dgm:pt modelId="{9B1DA529-A618-4F8E-BE62-E34F13D230B3}" type="parTrans" cxnId="{D6689082-79CF-4E96-92CB-565DE80FBACC}">
      <dgm:prSet/>
      <dgm:spPr>
        <a:ln w="28575"/>
      </dgm:spPr>
      <dgm:t>
        <a:bodyPr/>
        <a:lstStyle/>
        <a:p>
          <a:endParaRPr lang="ru-RU"/>
        </a:p>
      </dgm:t>
    </dgm:pt>
    <dgm:pt modelId="{7D1065BD-325F-4310-9A24-49612844D7E3}" type="pres">
      <dgm:prSet presAssocID="{E5E4A5AF-02E3-4AE2-AAE8-8AF7962CD7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431704E-B5F8-41ED-BA56-95B138F88BF4}" type="pres">
      <dgm:prSet presAssocID="{80D3BF36-F323-4FAF-AA23-2F7616070072}" presName="hierRoot1" presStyleCnt="0">
        <dgm:presLayoutVars>
          <dgm:hierBranch val="init"/>
        </dgm:presLayoutVars>
      </dgm:prSet>
      <dgm:spPr/>
    </dgm:pt>
    <dgm:pt modelId="{D02A60D9-BB4C-4A6A-BB5D-59AF42220879}" type="pres">
      <dgm:prSet presAssocID="{80D3BF36-F323-4FAF-AA23-2F7616070072}" presName="rootComposite1" presStyleCnt="0"/>
      <dgm:spPr/>
    </dgm:pt>
    <dgm:pt modelId="{15FCC65D-64E4-41D3-8F3E-8F8C797A260B}" type="pres">
      <dgm:prSet presAssocID="{80D3BF36-F323-4FAF-AA23-2F7616070072}" presName="rootText1" presStyleLbl="node0" presStyleIdx="0" presStyleCnt="1" custFlipHor="1" custScaleX="122979" custScaleY="123035" custLinFactNeighborX="2040" custLinFactNeighborY="-591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6C26EA0-C5AD-47E4-9056-A8D207D5E850}" type="pres">
      <dgm:prSet presAssocID="{80D3BF36-F323-4FAF-AA23-2F7616070072}" presName="titleText1" presStyleLbl="fgAcc0" presStyleIdx="0" presStyleCnt="1" custScaleX="135014" custScaleY="13501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CED946D-4FCF-4560-8B18-5A305B7B0956}" type="pres">
      <dgm:prSet presAssocID="{80D3BF36-F323-4FAF-AA23-2F7616070072}" presName="rootConnector1" presStyleLbl="node1" presStyleIdx="0" presStyleCnt="3"/>
      <dgm:spPr/>
      <dgm:t>
        <a:bodyPr/>
        <a:lstStyle/>
        <a:p>
          <a:endParaRPr lang="ru-RU"/>
        </a:p>
      </dgm:t>
    </dgm:pt>
    <dgm:pt modelId="{83841946-2B12-4B5B-885E-D9D52DA210C4}" type="pres">
      <dgm:prSet presAssocID="{80D3BF36-F323-4FAF-AA23-2F7616070072}" presName="hierChild2" presStyleCnt="0"/>
      <dgm:spPr/>
    </dgm:pt>
    <dgm:pt modelId="{DCCACA5E-3C61-43C8-808F-CE1FC49C38C9}" type="pres">
      <dgm:prSet presAssocID="{9B1DA529-A618-4F8E-BE62-E34F13D230B3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038D245-566B-4F59-8DE6-6760BDBA2111}" type="pres">
      <dgm:prSet presAssocID="{F7A345E6-CA5F-4C30-BE37-EAEC7CB5070C}" presName="hierRoot2" presStyleCnt="0">
        <dgm:presLayoutVars>
          <dgm:hierBranch val="init"/>
        </dgm:presLayoutVars>
      </dgm:prSet>
      <dgm:spPr/>
    </dgm:pt>
    <dgm:pt modelId="{60E9A22E-1835-4271-B0F6-4306818940D2}" type="pres">
      <dgm:prSet presAssocID="{F7A345E6-CA5F-4C30-BE37-EAEC7CB5070C}" presName="rootComposite" presStyleCnt="0"/>
      <dgm:spPr/>
    </dgm:pt>
    <dgm:pt modelId="{40F1160C-19DD-4CD4-8B8A-DD8BB4B8AE78}" type="pres">
      <dgm:prSet presAssocID="{F7A345E6-CA5F-4C30-BE37-EAEC7CB5070C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FEB104FB-2EFB-457A-8C05-B18A50AF7514}" type="pres">
      <dgm:prSet presAssocID="{F7A345E6-CA5F-4C30-BE37-EAEC7CB5070C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4E1D42F-B30D-4D19-AF0A-F8C25DF8476F}" type="pres">
      <dgm:prSet presAssocID="{F7A345E6-CA5F-4C30-BE37-EAEC7CB5070C}" presName="rootConnector" presStyleLbl="node2" presStyleIdx="0" presStyleCnt="0"/>
      <dgm:spPr/>
      <dgm:t>
        <a:bodyPr/>
        <a:lstStyle/>
        <a:p>
          <a:endParaRPr lang="ru-RU"/>
        </a:p>
      </dgm:t>
    </dgm:pt>
    <dgm:pt modelId="{D0A08145-BE8F-4794-BF7B-69034DF12EA3}" type="pres">
      <dgm:prSet presAssocID="{F7A345E6-CA5F-4C30-BE37-EAEC7CB5070C}" presName="hierChild4" presStyleCnt="0"/>
      <dgm:spPr/>
    </dgm:pt>
    <dgm:pt modelId="{407C2F4D-84D8-44C0-A3E7-93C6F11C32E9}" type="pres">
      <dgm:prSet presAssocID="{F7A345E6-CA5F-4C30-BE37-EAEC7CB5070C}" presName="hierChild5" presStyleCnt="0"/>
      <dgm:spPr/>
    </dgm:pt>
    <dgm:pt modelId="{C6F564C4-551D-4B7C-872C-CAD4B0065F90}" type="pres">
      <dgm:prSet presAssocID="{49B0F27E-D911-4511-B13D-47C5271F952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0EC4E842-ED43-4817-B933-826C3B64262D}" type="pres">
      <dgm:prSet presAssocID="{C397328B-4BD6-42A9-8A2E-73F8B856A2F7}" presName="hierRoot2" presStyleCnt="0">
        <dgm:presLayoutVars>
          <dgm:hierBranch val="init"/>
        </dgm:presLayoutVars>
      </dgm:prSet>
      <dgm:spPr/>
    </dgm:pt>
    <dgm:pt modelId="{2852F5FF-D457-4E34-B947-29A71E0DC983}" type="pres">
      <dgm:prSet presAssocID="{C397328B-4BD6-42A9-8A2E-73F8B856A2F7}" presName="rootComposite" presStyleCnt="0"/>
      <dgm:spPr/>
    </dgm:pt>
    <dgm:pt modelId="{D0B01128-0ECA-421E-AB61-584C24417237}" type="pres">
      <dgm:prSet presAssocID="{C397328B-4BD6-42A9-8A2E-73F8B856A2F7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994DCA2D-2746-42F9-B233-155E69979895}" type="pres">
      <dgm:prSet presAssocID="{C397328B-4BD6-42A9-8A2E-73F8B856A2F7}" presName="titleText2" presStyleLbl="fg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98EA41B-30EF-4941-8570-F85FFAC11B6F}" type="pres">
      <dgm:prSet presAssocID="{C397328B-4BD6-42A9-8A2E-73F8B856A2F7}" presName="rootConnector" presStyleLbl="node2" presStyleIdx="0" presStyleCnt="0"/>
      <dgm:spPr/>
      <dgm:t>
        <a:bodyPr/>
        <a:lstStyle/>
        <a:p>
          <a:endParaRPr lang="ru-RU"/>
        </a:p>
      </dgm:t>
    </dgm:pt>
    <dgm:pt modelId="{4D100B66-2382-4F89-A8B6-0BC29ED4FB1A}" type="pres">
      <dgm:prSet presAssocID="{C397328B-4BD6-42A9-8A2E-73F8B856A2F7}" presName="hierChild4" presStyleCnt="0"/>
      <dgm:spPr/>
    </dgm:pt>
    <dgm:pt modelId="{65488E73-1733-4DD7-8E42-4AA24BA3ABF5}" type="pres">
      <dgm:prSet presAssocID="{C397328B-4BD6-42A9-8A2E-73F8B856A2F7}" presName="hierChild5" presStyleCnt="0"/>
      <dgm:spPr/>
    </dgm:pt>
    <dgm:pt modelId="{FBD9D92B-DB36-4727-9277-50C04DE2BD16}" type="pres">
      <dgm:prSet presAssocID="{EA78E03F-69AC-42D5-B5C4-BF246959A53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B410DC7B-21B9-425B-B066-6FEDE95CBE7B}" type="pres">
      <dgm:prSet presAssocID="{D171413C-68D9-4398-8FF4-BFEA9DF05437}" presName="hierRoot2" presStyleCnt="0">
        <dgm:presLayoutVars>
          <dgm:hierBranch val="init"/>
        </dgm:presLayoutVars>
      </dgm:prSet>
      <dgm:spPr/>
    </dgm:pt>
    <dgm:pt modelId="{05A8F60F-A85F-41E1-84EB-1AA84D62A6C1}" type="pres">
      <dgm:prSet presAssocID="{D171413C-68D9-4398-8FF4-BFEA9DF05437}" presName="rootComposite" presStyleCnt="0"/>
      <dgm:spPr/>
    </dgm:pt>
    <dgm:pt modelId="{20126690-3F42-4834-8E6B-C715F7AB6ED6}" type="pres">
      <dgm:prSet presAssocID="{D171413C-68D9-4398-8FF4-BFEA9DF05437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BBC72AA8-1FA8-4A8F-972D-A3A379B251C7}" type="pres">
      <dgm:prSet presAssocID="{D171413C-68D9-4398-8FF4-BFEA9DF05437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FB0E9A3-E132-4B2E-B33B-D5EE27CD02FA}" type="pres">
      <dgm:prSet presAssocID="{D171413C-68D9-4398-8FF4-BFEA9DF05437}" presName="rootConnector" presStyleLbl="node2" presStyleIdx="0" presStyleCnt="0"/>
      <dgm:spPr/>
      <dgm:t>
        <a:bodyPr/>
        <a:lstStyle/>
        <a:p>
          <a:endParaRPr lang="ru-RU"/>
        </a:p>
      </dgm:t>
    </dgm:pt>
    <dgm:pt modelId="{FCFD6D6B-4F15-495B-9DB4-45DBFCB50E15}" type="pres">
      <dgm:prSet presAssocID="{D171413C-68D9-4398-8FF4-BFEA9DF05437}" presName="hierChild4" presStyleCnt="0"/>
      <dgm:spPr/>
    </dgm:pt>
    <dgm:pt modelId="{B28678FF-B4D1-4964-832A-4DD502450009}" type="pres">
      <dgm:prSet presAssocID="{D171413C-68D9-4398-8FF4-BFEA9DF05437}" presName="hierChild5" presStyleCnt="0"/>
      <dgm:spPr/>
    </dgm:pt>
    <dgm:pt modelId="{E779B098-AAFC-4229-858D-79EC3F0AFB45}" type="pres">
      <dgm:prSet presAssocID="{80D3BF36-F323-4FAF-AA23-2F7616070072}" presName="hierChild3" presStyleCnt="0"/>
      <dgm:spPr/>
    </dgm:pt>
  </dgm:ptLst>
  <dgm:cxnLst>
    <dgm:cxn modelId="{C16C5988-0A9A-41DC-B93B-66FC292E708C}" srcId="{80D3BF36-F323-4FAF-AA23-2F7616070072}" destId="{C397328B-4BD6-42A9-8A2E-73F8B856A2F7}" srcOrd="1" destOrd="0" parTransId="{49B0F27E-D911-4511-B13D-47C5271F9527}" sibTransId="{2100CFF4-E9BF-460E-94CF-D4069FB35CA8}"/>
    <dgm:cxn modelId="{62A9F75B-DA27-4657-A67D-EE16E7CEC84E}" srcId="{E5E4A5AF-02E3-4AE2-AAE8-8AF7962CD744}" destId="{80D3BF36-F323-4FAF-AA23-2F7616070072}" srcOrd="0" destOrd="0" parTransId="{491088AA-AA2A-417B-BC92-B5B894BE83AF}" sibTransId="{30E28B30-F415-4DC5-B6F4-1B721AC0A2D1}"/>
    <dgm:cxn modelId="{6E080CBC-C875-4988-8539-DE7CE14C7C33}" type="presOf" srcId="{D171413C-68D9-4398-8FF4-BFEA9DF05437}" destId="{9FB0E9A3-E132-4B2E-B33B-D5EE27CD02FA}" srcOrd="1" destOrd="0" presId="urn:microsoft.com/office/officeart/2008/layout/NameandTitleOrganizationalChart"/>
    <dgm:cxn modelId="{2366BB49-80E4-4006-9ED3-00159CACBD0F}" type="presOf" srcId="{E5E4A5AF-02E3-4AE2-AAE8-8AF7962CD744}" destId="{7D1065BD-325F-4310-9A24-49612844D7E3}" srcOrd="0" destOrd="0" presId="urn:microsoft.com/office/officeart/2008/layout/NameandTitleOrganizationalChart"/>
    <dgm:cxn modelId="{D6689082-79CF-4E96-92CB-565DE80FBACC}" srcId="{80D3BF36-F323-4FAF-AA23-2F7616070072}" destId="{F7A345E6-CA5F-4C30-BE37-EAEC7CB5070C}" srcOrd="0" destOrd="0" parTransId="{9B1DA529-A618-4F8E-BE62-E34F13D230B3}" sibTransId="{A721FA69-4F72-4FFC-966B-B67906C8A63E}"/>
    <dgm:cxn modelId="{94E06DCD-1FEA-49D2-82DE-F9ABD6FD36E0}" type="presOf" srcId="{C397328B-4BD6-42A9-8A2E-73F8B856A2F7}" destId="{C98EA41B-30EF-4941-8570-F85FFAC11B6F}" srcOrd="1" destOrd="0" presId="urn:microsoft.com/office/officeart/2008/layout/NameandTitleOrganizationalChart"/>
    <dgm:cxn modelId="{958A0B06-4FD8-48D2-86B0-B3A511A16AB9}" type="presOf" srcId="{EA78E03F-69AC-42D5-B5C4-BF246959A539}" destId="{FBD9D92B-DB36-4727-9277-50C04DE2BD16}" srcOrd="0" destOrd="0" presId="urn:microsoft.com/office/officeart/2008/layout/NameandTitleOrganizationalChart"/>
    <dgm:cxn modelId="{1087B089-CC8E-483E-9D76-97928E38EF47}" srcId="{80D3BF36-F323-4FAF-AA23-2F7616070072}" destId="{D171413C-68D9-4398-8FF4-BFEA9DF05437}" srcOrd="2" destOrd="0" parTransId="{EA78E03F-69AC-42D5-B5C4-BF246959A539}" sibTransId="{6F730006-3128-4D97-BAC9-B459486A66A4}"/>
    <dgm:cxn modelId="{07C00147-8C65-484D-A004-E97028D52EFD}" type="presOf" srcId="{F7A345E6-CA5F-4C30-BE37-EAEC7CB5070C}" destId="{B4E1D42F-B30D-4D19-AF0A-F8C25DF8476F}" srcOrd="1" destOrd="0" presId="urn:microsoft.com/office/officeart/2008/layout/NameandTitleOrganizationalChart"/>
    <dgm:cxn modelId="{7AA42CE5-2FCD-4256-9309-DEA60C8B304E}" type="presOf" srcId="{80D3BF36-F323-4FAF-AA23-2F7616070072}" destId="{DCED946D-4FCF-4560-8B18-5A305B7B0956}" srcOrd="1" destOrd="0" presId="urn:microsoft.com/office/officeart/2008/layout/NameandTitleOrganizationalChart"/>
    <dgm:cxn modelId="{2E3BC479-990B-405E-9542-B77BD9C787B5}" type="presOf" srcId="{2100CFF4-E9BF-460E-94CF-D4069FB35CA8}" destId="{994DCA2D-2746-42F9-B233-155E69979895}" srcOrd="0" destOrd="0" presId="urn:microsoft.com/office/officeart/2008/layout/NameandTitleOrganizationalChart"/>
    <dgm:cxn modelId="{05CA9EA1-6CBB-4F77-8684-7D75CCC00D39}" type="presOf" srcId="{80D3BF36-F323-4FAF-AA23-2F7616070072}" destId="{15FCC65D-64E4-41D3-8F3E-8F8C797A260B}" srcOrd="0" destOrd="0" presId="urn:microsoft.com/office/officeart/2008/layout/NameandTitleOrganizationalChart"/>
    <dgm:cxn modelId="{80FBC3A8-4F2B-4215-8E2E-81B1E4D8E300}" type="presOf" srcId="{9B1DA529-A618-4F8E-BE62-E34F13D230B3}" destId="{DCCACA5E-3C61-43C8-808F-CE1FC49C38C9}" srcOrd="0" destOrd="0" presId="urn:microsoft.com/office/officeart/2008/layout/NameandTitleOrganizationalChart"/>
    <dgm:cxn modelId="{48419FCD-6475-4957-880A-9A8F93BF174A}" type="presOf" srcId="{30E28B30-F415-4DC5-B6F4-1B721AC0A2D1}" destId="{76C26EA0-C5AD-47E4-9056-A8D207D5E850}" srcOrd="0" destOrd="0" presId="urn:microsoft.com/office/officeart/2008/layout/NameandTitleOrganizationalChart"/>
    <dgm:cxn modelId="{8B018572-A308-45D3-8613-D9C132DF65A6}" type="presOf" srcId="{D171413C-68D9-4398-8FF4-BFEA9DF05437}" destId="{20126690-3F42-4834-8E6B-C715F7AB6ED6}" srcOrd="0" destOrd="0" presId="urn:microsoft.com/office/officeart/2008/layout/NameandTitleOrganizationalChart"/>
    <dgm:cxn modelId="{A3ABF9B8-25F1-415B-9FF4-B434B433031D}" type="presOf" srcId="{6F730006-3128-4D97-BAC9-B459486A66A4}" destId="{BBC72AA8-1FA8-4A8F-972D-A3A379B251C7}" srcOrd="0" destOrd="0" presId="urn:microsoft.com/office/officeart/2008/layout/NameandTitleOrganizationalChart"/>
    <dgm:cxn modelId="{68422B03-4662-4F94-B043-C53140BF708F}" type="presOf" srcId="{A721FA69-4F72-4FFC-966B-B67906C8A63E}" destId="{FEB104FB-2EFB-457A-8C05-B18A50AF7514}" srcOrd="0" destOrd="0" presId="urn:microsoft.com/office/officeart/2008/layout/NameandTitleOrganizationalChart"/>
    <dgm:cxn modelId="{B260AA1E-4351-4904-871B-33D0B080F82E}" type="presOf" srcId="{F7A345E6-CA5F-4C30-BE37-EAEC7CB5070C}" destId="{40F1160C-19DD-4CD4-8B8A-DD8BB4B8AE78}" srcOrd="0" destOrd="0" presId="urn:microsoft.com/office/officeart/2008/layout/NameandTitleOrganizationalChart"/>
    <dgm:cxn modelId="{747C5AF1-669C-4312-BB30-1F63D1EC2524}" type="presOf" srcId="{C397328B-4BD6-42A9-8A2E-73F8B856A2F7}" destId="{D0B01128-0ECA-421E-AB61-584C24417237}" srcOrd="0" destOrd="0" presId="urn:microsoft.com/office/officeart/2008/layout/NameandTitleOrganizationalChart"/>
    <dgm:cxn modelId="{9A190A8E-5673-4B36-B2EC-D4EC9F8DB8C1}" type="presOf" srcId="{49B0F27E-D911-4511-B13D-47C5271F9527}" destId="{C6F564C4-551D-4B7C-872C-CAD4B0065F90}" srcOrd="0" destOrd="0" presId="urn:microsoft.com/office/officeart/2008/layout/NameandTitleOrganizationalChart"/>
    <dgm:cxn modelId="{52941974-4724-4E5E-8497-349AB1DE0358}" type="presParOf" srcId="{7D1065BD-325F-4310-9A24-49612844D7E3}" destId="{D431704E-B5F8-41ED-BA56-95B138F88BF4}" srcOrd="0" destOrd="0" presId="urn:microsoft.com/office/officeart/2008/layout/NameandTitleOrganizationalChart"/>
    <dgm:cxn modelId="{465C8E34-F79F-4389-9BBF-2AFBA8C94FBC}" type="presParOf" srcId="{D431704E-B5F8-41ED-BA56-95B138F88BF4}" destId="{D02A60D9-BB4C-4A6A-BB5D-59AF42220879}" srcOrd="0" destOrd="0" presId="urn:microsoft.com/office/officeart/2008/layout/NameandTitleOrganizationalChart"/>
    <dgm:cxn modelId="{D49C9506-8998-4944-ABA6-D52174EDD4DC}" type="presParOf" srcId="{D02A60D9-BB4C-4A6A-BB5D-59AF42220879}" destId="{15FCC65D-64E4-41D3-8F3E-8F8C797A260B}" srcOrd="0" destOrd="0" presId="urn:microsoft.com/office/officeart/2008/layout/NameandTitleOrganizationalChart"/>
    <dgm:cxn modelId="{F452A507-7CC3-4430-AFB5-4A9EC5F5FB5F}" type="presParOf" srcId="{D02A60D9-BB4C-4A6A-BB5D-59AF42220879}" destId="{76C26EA0-C5AD-47E4-9056-A8D207D5E850}" srcOrd="1" destOrd="0" presId="urn:microsoft.com/office/officeart/2008/layout/NameandTitleOrganizationalChart"/>
    <dgm:cxn modelId="{E0141BB8-C765-416D-94D0-666B7DB065E3}" type="presParOf" srcId="{D02A60D9-BB4C-4A6A-BB5D-59AF42220879}" destId="{DCED946D-4FCF-4560-8B18-5A305B7B0956}" srcOrd="2" destOrd="0" presId="urn:microsoft.com/office/officeart/2008/layout/NameandTitleOrganizationalChart"/>
    <dgm:cxn modelId="{F0E0FCBC-FFE4-4175-81DC-98A9D4420B14}" type="presParOf" srcId="{D431704E-B5F8-41ED-BA56-95B138F88BF4}" destId="{83841946-2B12-4B5B-885E-D9D52DA210C4}" srcOrd="1" destOrd="0" presId="urn:microsoft.com/office/officeart/2008/layout/NameandTitleOrganizationalChart"/>
    <dgm:cxn modelId="{0BDD8750-C7F1-4C68-88F1-57DBF90C6685}" type="presParOf" srcId="{83841946-2B12-4B5B-885E-D9D52DA210C4}" destId="{DCCACA5E-3C61-43C8-808F-CE1FC49C38C9}" srcOrd="0" destOrd="0" presId="urn:microsoft.com/office/officeart/2008/layout/NameandTitleOrganizationalChart"/>
    <dgm:cxn modelId="{D7240D76-5E72-4C4A-92E6-040534A82397}" type="presParOf" srcId="{83841946-2B12-4B5B-885E-D9D52DA210C4}" destId="{D038D245-566B-4F59-8DE6-6760BDBA2111}" srcOrd="1" destOrd="0" presId="urn:microsoft.com/office/officeart/2008/layout/NameandTitleOrganizationalChart"/>
    <dgm:cxn modelId="{32134EBE-EE17-48BE-94C4-9685BFF7375A}" type="presParOf" srcId="{D038D245-566B-4F59-8DE6-6760BDBA2111}" destId="{60E9A22E-1835-4271-B0F6-4306818940D2}" srcOrd="0" destOrd="0" presId="urn:microsoft.com/office/officeart/2008/layout/NameandTitleOrganizationalChart"/>
    <dgm:cxn modelId="{FC3F80CF-F9B6-4EF6-90A4-9DB6044B6523}" type="presParOf" srcId="{60E9A22E-1835-4271-B0F6-4306818940D2}" destId="{40F1160C-19DD-4CD4-8B8A-DD8BB4B8AE78}" srcOrd="0" destOrd="0" presId="urn:microsoft.com/office/officeart/2008/layout/NameandTitleOrganizationalChart"/>
    <dgm:cxn modelId="{0FC7DA68-728F-4EAB-9DD1-B61B1A2A4AD4}" type="presParOf" srcId="{60E9A22E-1835-4271-B0F6-4306818940D2}" destId="{FEB104FB-2EFB-457A-8C05-B18A50AF7514}" srcOrd="1" destOrd="0" presId="urn:microsoft.com/office/officeart/2008/layout/NameandTitleOrganizationalChart"/>
    <dgm:cxn modelId="{A7FA78B9-9C24-4E34-8BD0-BB54BBC4FCA9}" type="presParOf" srcId="{60E9A22E-1835-4271-B0F6-4306818940D2}" destId="{B4E1D42F-B30D-4D19-AF0A-F8C25DF8476F}" srcOrd="2" destOrd="0" presId="urn:microsoft.com/office/officeart/2008/layout/NameandTitleOrganizationalChart"/>
    <dgm:cxn modelId="{910B9F94-C0A2-45FB-99A7-0464E3ECF80C}" type="presParOf" srcId="{D038D245-566B-4F59-8DE6-6760BDBA2111}" destId="{D0A08145-BE8F-4794-BF7B-69034DF12EA3}" srcOrd="1" destOrd="0" presId="urn:microsoft.com/office/officeart/2008/layout/NameandTitleOrganizationalChart"/>
    <dgm:cxn modelId="{45DECE6C-5C02-4EE3-A787-9A9A2E6706E4}" type="presParOf" srcId="{D038D245-566B-4F59-8DE6-6760BDBA2111}" destId="{407C2F4D-84D8-44C0-A3E7-93C6F11C32E9}" srcOrd="2" destOrd="0" presId="urn:microsoft.com/office/officeart/2008/layout/NameandTitleOrganizationalChart"/>
    <dgm:cxn modelId="{F2503F8A-A673-4E48-8A20-6EBC78E4BFDC}" type="presParOf" srcId="{83841946-2B12-4B5B-885E-D9D52DA210C4}" destId="{C6F564C4-551D-4B7C-872C-CAD4B0065F90}" srcOrd="2" destOrd="0" presId="urn:microsoft.com/office/officeart/2008/layout/NameandTitleOrganizationalChart"/>
    <dgm:cxn modelId="{941AC00C-7897-477C-AB02-0347DEDC9AEC}" type="presParOf" srcId="{83841946-2B12-4B5B-885E-D9D52DA210C4}" destId="{0EC4E842-ED43-4817-B933-826C3B64262D}" srcOrd="3" destOrd="0" presId="urn:microsoft.com/office/officeart/2008/layout/NameandTitleOrganizationalChart"/>
    <dgm:cxn modelId="{8C86B61E-F23A-46DD-92FE-98407789C214}" type="presParOf" srcId="{0EC4E842-ED43-4817-B933-826C3B64262D}" destId="{2852F5FF-D457-4E34-B947-29A71E0DC983}" srcOrd="0" destOrd="0" presId="urn:microsoft.com/office/officeart/2008/layout/NameandTitleOrganizationalChart"/>
    <dgm:cxn modelId="{11E8E680-CE3E-4157-B6F7-FE4C622754DF}" type="presParOf" srcId="{2852F5FF-D457-4E34-B947-29A71E0DC983}" destId="{D0B01128-0ECA-421E-AB61-584C24417237}" srcOrd="0" destOrd="0" presId="urn:microsoft.com/office/officeart/2008/layout/NameandTitleOrganizationalChart"/>
    <dgm:cxn modelId="{1C0CFF5D-611E-419B-9327-996667EB603E}" type="presParOf" srcId="{2852F5FF-D457-4E34-B947-29A71E0DC983}" destId="{994DCA2D-2746-42F9-B233-155E69979895}" srcOrd="1" destOrd="0" presId="urn:microsoft.com/office/officeart/2008/layout/NameandTitleOrganizationalChart"/>
    <dgm:cxn modelId="{6FD05247-8DF2-4CB2-A2FF-E0E467E41C38}" type="presParOf" srcId="{2852F5FF-D457-4E34-B947-29A71E0DC983}" destId="{C98EA41B-30EF-4941-8570-F85FFAC11B6F}" srcOrd="2" destOrd="0" presId="urn:microsoft.com/office/officeart/2008/layout/NameandTitleOrganizationalChart"/>
    <dgm:cxn modelId="{0E17EA11-D9FF-4199-8685-F0F4426E2713}" type="presParOf" srcId="{0EC4E842-ED43-4817-B933-826C3B64262D}" destId="{4D100B66-2382-4F89-A8B6-0BC29ED4FB1A}" srcOrd="1" destOrd="0" presId="urn:microsoft.com/office/officeart/2008/layout/NameandTitleOrganizationalChart"/>
    <dgm:cxn modelId="{E401004B-C82F-45B2-9038-DE9D7F043612}" type="presParOf" srcId="{0EC4E842-ED43-4817-B933-826C3B64262D}" destId="{65488E73-1733-4DD7-8E42-4AA24BA3ABF5}" srcOrd="2" destOrd="0" presId="urn:microsoft.com/office/officeart/2008/layout/NameandTitleOrganizationalChart"/>
    <dgm:cxn modelId="{F04C6DAA-F989-4384-95AB-B09E3C76CC4D}" type="presParOf" srcId="{83841946-2B12-4B5B-885E-D9D52DA210C4}" destId="{FBD9D92B-DB36-4727-9277-50C04DE2BD16}" srcOrd="4" destOrd="0" presId="urn:microsoft.com/office/officeart/2008/layout/NameandTitleOrganizationalChart"/>
    <dgm:cxn modelId="{CB0ED1C9-E3D6-4EE0-AA1D-7CF9651928E8}" type="presParOf" srcId="{83841946-2B12-4B5B-885E-D9D52DA210C4}" destId="{B410DC7B-21B9-425B-B066-6FEDE95CBE7B}" srcOrd="5" destOrd="0" presId="urn:microsoft.com/office/officeart/2008/layout/NameandTitleOrganizationalChart"/>
    <dgm:cxn modelId="{56FAA507-06FF-461F-984E-8D216B447533}" type="presParOf" srcId="{B410DC7B-21B9-425B-B066-6FEDE95CBE7B}" destId="{05A8F60F-A85F-41E1-84EB-1AA84D62A6C1}" srcOrd="0" destOrd="0" presId="urn:microsoft.com/office/officeart/2008/layout/NameandTitleOrganizationalChart"/>
    <dgm:cxn modelId="{FF8A6CB2-CC75-40F8-B840-145684DDB2E3}" type="presParOf" srcId="{05A8F60F-A85F-41E1-84EB-1AA84D62A6C1}" destId="{20126690-3F42-4834-8E6B-C715F7AB6ED6}" srcOrd="0" destOrd="0" presId="urn:microsoft.com/office/officeart/2008/layout/NameandTitleOrganizationalChart"/>
    <dgm:cxn modelId="{276DC91B-D9CA-4663-938D-3CB1D63F708B}" type="presParOf" srcId="{05A8F60F-A85F-41E1-84EB-1AA84D62A6C1}" destId="{BBC72AA8-1FA8-4A8F-972D-A3A379B251C7}" srcOrd="1" destOrd="0" presId="urn:microsoft.com/office/officeart/2008/layout/NameandTitleOrganizationalChart"/>
    <dgm:cxn modelId="{8F34D6E8-6E1E-4073-95CF-EA9C5F6EBBA7}" type="presParOf" srcId="{05A8F60F-A85F-41E1-84EB-1AA84D62A6C1}" destId="{9FB0E9A3-E132-4B2E-B33B-D5EE27CD02FA}" srcOrd="2" destOrd="0" presId="urn:microsoft.com/office/officeart/2008/layout/NameandTitleOrganizationalChart"/>
    <dgm:cxn modelId="{BEE1442F-7CDB-4B0B-9844-1BB9682D324E}" type="presParOf" srcId="{B410DC7B-21B9-425B-B066-6FEDE95CBE7B}" destId="{FCFD6D6B-4F15-495B-9DB4-45DBFCB50E15}" srcOrd="1" destOrd="0" presId="urn:microsoft.com/office/officeart/2008/layout/NameandTitleOrganizationalChart"/>
    <dgm:cxn modelId="{281C29E3-A530-47DF-A938-B8BA0B940DBD}" type="presParOf" srcId="{B410DC7B-21B9-425B-B066-6FEDE95CBE7B}" destId="{B28678FF-B4D1-4964-832A-4DD502450009}" srcOrd="2" destOrd="0" presId="urn:microsoft.com/office/officeart/2008/layout/NameandTitleOrganizationalChart"/>
    <dgm:cxn modelId="{73C1DA17-045B-4336-9905-C74EE0B64710}" type="presParOf" srcId="{D431704E-B5F8-41ED-BA56-95B138F88BF4}" destId="{E779B098-AAFC-4229-858D-79EC3F0AFB45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7AD97-A665-46A9-B60A-B919EAF22395}">
      <dsp:nvSpPr>
        <dsp:cNvPr id="0" name=""/>
        <dsp:cNvSpPr/>
      </dsp:nvSpPr>
      <dsp:spPr>
        <a:xfrm>
          <a:off x="0" y="379143"/>
          <a:ext cx="11026588" cy="187200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392" tIns="268224" rIns="469392" bIns="268224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kern="1200" dirty="0" smtClean="0"/>
            <a:t>ЦЕЛИ УРОКА</a:t>
          </a:r>
          <a:endParaRPr lang="ru-RU" sz="6600" kern="1200" dirty="0"/>
        </a:p>
      </dsp:txBody>
      <dsp:txXfrm>
        <a:off x="0" y="379143"/>
        <a:ext cx="11026588" cy="1872000"/>
      </dsp:txXfrm>
    </dsp:sp>
    <dsp:sp modelId="{EB451C5E-F1B2-47B9-BDBF-039AB7279604}">
      <dsp:nvSpPr>
        <dsp:cNvPr id="0" name=""/>
        <dsp:cNvSpPr/>
      </dsp:nvSpPr>
      <dsp:spPr>
        <a:xfrm>
          <a:off x="0" y="2246703"/>
          <a:ext cx="11026588" cy="3568499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УЗНАТЬ ЧТО ТАКОЕ ПЛАН ДЕЙСТВИЙ И НАУЧИТЬСЯ ЕГО РАЗРАБАТЫВАТЬ</a:t>
          </a:r>
          <a:endParaRPr lang="ru-RU" sz="40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УЗНАТЬ В КАКИХ ФОРМАХ МОЖНО ЗАПИСАТЬ ПЛАН ДЕЙСТВИЙ</a:t>
          </a:r>
          <a:endParaRPr lang="ru-RU" sz="40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НАУЧИТЬСЯ РЕШАТЬ ЗАДАЧИ СОСТАВЛЯЯ ПЛАН</a:t>
          </a:r>
          <a:endParaRPr lang="ru-RU" sz="4000" kern="1200" dirty="0"/>
        </a:p>
      </dsp:txBody>
      <dsp:txXfrm>
        <a:off x="0" y="2246703"/>
        <a:ext cx="11026588" cy="3568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9D92B-DB36-4727-9277-50C04DE2BD16}">
      <dsp:nvSpPr>
        <dsp:cNvPr id="0" name=""/>
        <dsp:cNvSpPr/>
      </dsp:nvSpPr>
      <dsp:spPr>
        <a:xfrm>
          <a:off x="4760702" y="2615815"/>
          <a:ext cx="3402384" cy="761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988"/>
              </a:lnTo>
              <a:lnTo>
                <a:pt x="3402384" y="454988"/>
              </a:lnTo>
              <a:lnTo>
                <a:pt x="3402384" y="761152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F564C4-551D-4B7C-872C-CAD4B0065F90}">
      <dsp:nvSpPr>
        <dsp:cNvPr id="0" name=""/>
        <dsp:cNvSpPr/>
      </dsp:nvSpPr>
      <dsp:spPr>
        <a:xfrm>
          <a:off x="4714982" y="2615815"/>
          <a:ext cx="91440" cy="7611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4988"/>
              </a:lnTo>
              <a:lnTo>
                <a:pt x="48087" y="454988"/>
              </a:lnTo>
              <a:lnTo>
                <a:pt x="48087" y="761152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ACA5E-3C61-43C8-808F-CE1FC49C38C9}">
      <dsp:nvSpPr>
        <dsp:cNvPr id="0" name=""/>
        <dsp:cNvSpPr/>
      </dsp:nvSpPr>
      <dsp:spPr>
        <a:xfrm>
          <a:off x="1363052" y="2615815"/>
          <a:ext cx="3397650" cy="761152"/>
        </a:xfrm>
        <a:custGeom>
          <a:avLst/>
          <a:gdLst/>
          <a:ahLst/>
          <a:cxnLst/>
          <a:rect l="0" t="0" r="0" b="0"/>
          <a:pathLst>
            <a:path>
              <a:moveTo>
                <a:pt x="3397650" y="0"/>
              </a:moveTo>
              <a:lnTo>
                <a:pt x="3397650" y="454988"/>
              </a:lnTo>
              <a:lnTo>
                <a:pt x="0" y="454988"/>
              </a:lnTo>
              <a:lnTo>
                <a:pt x="0" y="761152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CC65D-64E4-41D3-8F3E-8F8C797A260B}">
      <dsp:nvSpPr>
        <dsp:cNvPr id="0" name=""/>
        <dsp:cNvSpPr/>
      </dsp:nvSpPr>
      <dsp:spPr>
        <a:xfrm flipH="1">
          <a:off x="3202396" y="1001436"/>
          <a:ext cx="3116612" cy="161437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185156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202396" y="1001436"/>
        <a:ext cx="3116612" cy="1614378"/>
      </dsp:txXfrm>
    </dsp:sp>
    <dsp:sp modelId="{76C26EA0-C5AD-47E4-9056-A8D207D5E850}">
      <dsp:nvSpPr>
        <dsp:cNvPr id="0" name=""/>
        <dsp:cNvSpPr/>
      </dsp:nvSpPr>
      <dsp:spPr>
        <a:xfrm>
          <a:off x="3549418" y="2174120"/>
          <a:ext cx="3079450" cy="5905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19685" rIns="78740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ПЛАН ДЕЙСТВИЙ</a:t>
          </a:r>
          <a:endParaRPr lang="ru-RU" sz="3100" kern="1200" dirty="0"/>
        </a:p>
      </dsp:txBody>
      <dsp:txXfrm>
        <a:off x="3549418" y="2174120"/>
        <a:ext cx="3079450" cy="590519"/>
      </dsp:txXfrm>
    </dsp:sp>
    <dsp:sp modelId="{40F1160C-19DD-4CD4-8B8A-DD8BB4B8AE78}">
      <dsp:nvSpPr>
        <dsp:cNvPr id="0" name=""/>
        <dsp:cNvSpPr/>
      </dsp:nvSpPr>
      <dsp:spPr>
        <a:xfrm>
          <a:off x="95920" y="3376967"/>
          <a:ext cx="2534263" cy="131212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185156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95920" y="3376967"/>
        <a:ext cx="2534263" cy="1312129"/>
      </dsp:txXfrm>
    </dsp:sp>
    <dsp:sp modelId="{FEB104FB-2EFB-457A-8C05-B18A50AF7514}">
      <dsp:nvSpPr>
        <dsp:cNvPr id="0" name=""/>
        <dsp:cNvSpPr/>
      </dsp:nvSpPr>
      <dsp:spPr>
        <a:xfrm>
          <a:off x="602773" y="4397512"/>
          <a:ext cx="2280837" cy="4373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7780" rIns="7112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СЛОВЕСТНЫЙ</a:t>
          </a:r>
          <a:endParaRPr lang="ru-RU" sz="2800" kern="1200" dirty="0"/>
        </a:p>
      </dsp:txBody>
      <dsp:txXfrm>
        <a:off x="602773" y="4397512"/>
        <a:ext cx="2280837" cy="437376"/>
      </dsp:txXfrm>
    </dsp:sp>
    <dsp:sp modelId="{D0B01128-0ECA-421E-AB61-584C24417237}">
      <dsp:nvSpPr>
        <dsp:cNvPr id="0" name=""/>
        <dsp:cNvSpPr/>
      </dsp:nvSpPr>
      <dsp:spPr>
        <a:xfrm>
          <a:off x="3495937" y="3376967"/>
          <a:ext cx="2534263" cy="131212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185156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3495937" y="3376967"/>
        <a:ext cx="2534263" cy="1312129"/>
      </dsp:txXfrm>
    </dsp:sp>
    <dsp:sp modelId="{994DCA2D-2746-42F9-B233-155E69979895}">
      <dsp:nvSpPr>
        <dsp:cNvPr id="0" name=""/>
        <dsp:cNvSpPr/>
      </dsp:nvSpPr>
      <dsp:spPr>
        <a:xfrm>
          <a:off x="4002790" y="4397512"/>
          <a:ext cx="2280837" cy="4373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7780" rIns="7112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ТАБЛИЧНЫЙ</a:t>
          </a:r>
          <a:endParaRPr lang="ru-RU" sz="2800" kern="1200" dirty="0"/>
        </a:p>
      </dsp:txBody>
      <dsp:txXfrm>
        <a:off x="4002790" y="4397512"/>
        <a:ext cx="2280837" cy="437376"/>
      </dsp:txXfrm>
    </dsp:sp>
    <dsp:sp modelId="{20126690-3F42-4834-8E6B-C715F7AB6ED6}">
      <dsp:nvSpPr>
        <dsp:cNvPr id="0" name=""/>
        <dsp:cNvSpPr/>
      </dsp:nvSpPr>
      <dsp:spPr>
        <a:xfrm>
          <a:off x="6895955" y="3376967"/>
          <a:ext cx="2534263" cy="1312129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185156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895955" y="3376967"/>
        <a:ext cx="2534263" cy="1312129"/>
      </dsp:txXfrm>
    </dsp:sp>
    <dsp:sp modelId="{BBC72AA8-1FA8-4A8F-972D-A3A379B251C7}">
      <dsp:nvSpPr>
        <dsp:cNvPr id="0" name=""/>
        <dsp:cNvSpPr/>
      </dsp:nvSpPr>
      <dsp:spPr>
        <a:xfrm>
          <a:off x="7402808" y="4397512"/>
          <a:ext cx="2280837" cy="4373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6858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ГРАФИЧЕСКИЙ</a:t>
          </a:r>
          <a:endParaRPr lang="ru-RU" sz="2700" kern="1200" dirty="0"/>
        </a:p>
      </dsp:txBody>
      <dsp:txXfrm>
        <a:off x="7402808" y="4397512"/>
        <a:ext cx="2280837" cy="437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E56F9-076A-4AEC-B72B-1AC3776F4023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1985-E8DB-4EF6-9F00-E6B8A03209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1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C868E0-9B8A-415D-9E04-27BBB1584F6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1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0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3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7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7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8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ABD6-EF76-49B0-8FEE-C395DDA9E314}" type="datetimeFigureOut">
              <a:rPr lang="ru-RU" smtClean="0"/>
              <a:t>15.05.2017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CDE0-4098-4954-8F74-F95041DE1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1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354" y="9789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ПЕРЕЧИСЛИТЕ ИЗВЕСТНЫЕ ВАМ ДЕЙСТВИЯ С ИНФОРМАЦИЕЙ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9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68" y="1109558"/>
            <a:ext cx="9144000" cy="64799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ТЕМА УРОКА</a:t>
            </a:r>
            <a:endParaRPr lang="ru-RU" sz="4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679284" y="1725096"/>
            <a:ext cx="9144000" cy="33694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РАЗРАБОТКА ПЛАНА ДЕЙСТВИЕ И ЕГО ЗАПИСЬ</a:t>
            </a:r>
            <a:endParaRPr lang="ru-RU" sz="7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0455215" y="5149972"/>
            <a:ext cx="1595887" cy="1595887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002060"/>
                </a:solidFill>
              </a:rPr>
              <a:t>2</a:t>
            </a:r>
            <a:endParaRPr lang="ru-RU" sz="48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БАЛЛА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66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02155910"/>
              </p:ext>
            </p:extLst>
          </p:nvPr>
        </p:nvGraphicFramePr>
        <p:xfrm>
          <a:off x="618563" y="362926"/>
          <a:ext cx="11026588" cy="6217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4212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067AD97-A665-46A9-B60A-B919EAF22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1067AD97-A665-46A9-B60A-B919EAF22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B451C5E-F1B2-47B9-BDBF-039AB7279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EB451C5E-F1B2-47B9-BDBF-039AB7279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0001" y="213764"/>
            <a:ext cx="9144000" cy="885497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ЛАБОРАТОРИЯ ПЕРЕПРАВЫ</a:t>
            </a:r>
            <a:endParaRPr lang="ru-RU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95616" y="3428999"/>
            <a:ext cx="9144000" cy="885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33313" y="1431988"/>
            <a:ext cx="6745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r>
              <a:rPr lang="ru-RU" sz="2800" dirty="0"/>
              <a:t>:</a:t>
            </a:r>
            <a:r>
              <a:rPr lang="en-US" sz="2800" dirty="0" smtClean="0"/>
              <a:t>/</a:t>
            </a:r>
            <a:r>
              <a:rPr lang="ru-RU" sz="2800" dirty="0" smtClean="0"/>
              <a:t>ИНФОРМАТИКА/5 КЛАСС/МАТЕРИАЛЫ К УРОКАМ/ 5 класс 28 урок </a:t>
            </a:r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r="31250" b="46667"/>
          <a:stretch/>
        </p:blipFill>
        <p:spPr bwMode="auto">
          <a:xfrm>
            <a:off x="2180492" y="2961969"/>
            <a:ext cx="3201572" cy="359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65252" y="3383279"/>
            <a:ext cx="3201572" cy="442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458928" y="2944895"/>
            <a:ext cx="876767" cy="8767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2</a:t>
            </a:r>
            <a:endParaRPr lang="ru-RU" sz="7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1" t="19023" r="38594" b="36251"/>
          <a:stretch/>
        </p:blipFill>
        <p:spPr bwMode="auto">
          <a:xfrm>
            <a:off x="6041057" y="2961969"/>
            <a:ext cx="2344187" cy="359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1" t="19023" r="38594" b="36251"/>
          <a:stretch/>
        </p:blipFill>
        <p:spPr bwMode="auto">
          <a:xfrm>
            <a:off x="9005649" y="2961969"/>
            <a:ext cx="2344187" cy="359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41056" y="2961969"/>
            <a:ext cx="2344188" cy="4213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507787" y="2355423"/>
            <a:ext cx="876767" cy="8767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3</a:t>
            </a:r>
            <a:endParaRPr lang="ru-RU" sz="7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024328" y="6118156"/>
            <a:ext cx="1172094" cy="4213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486581" y="5495584"/>
            <a:ext cx="876767" cy="8767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4</a:t>
            </a:r>
            <a:endParaRPr lang="ru-RU" sz="7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4335" r="38742" b="87920"/>
          <a:stretch/>
        </p:blipFill>
        <p:spPr>
          <a:xfrm>
            <a:off x="2165252" y="1245535"/>
            <a:ext cx="1268061" cy="12440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1458929" y="1045360"/>
            <a:ext cx="876767" cy="8767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1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8768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11875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1140" y="200605"/>
            <a:ext cx="9568956" cy="885497"/>
          </a:xfrm>
        </p:spPr>
        <p:txBody>
          <a:bodyPr>
            <a:noAutofit/>
          </a:bodyPr>
          <a:lstStyle/>
          <a:p>
            <a:r>
              <a:rPr lang="ru-RU" dirty="0" smtClean="0"/>
              <a:t>ЗАДАНИЕ ПЕРЕПРАВА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4" y="2465185"/>
            <a:ext cx="9005185" cy="4390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65" y="2742112"/>
            <a:ext cx="6972994" cy="4636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663">
            <a:off x="8065944" y="1400716"/>
            <a:ext cx="2718623" cy="3592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47" y="1117331"/>
            <a:ext cx="2438405" cy="2203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89" y="1830443"/>
            <a:ext cx="2752262" cy="2914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36" y="3335508"/>
            <a:ext cx="1526622" cy="1485912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457199" y="389757"/>
            <a:ext cx="1595887" cy="1595887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БАЛЛА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11875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5051" y="289505"/>
            <a:ext cx="9568956" cy="885497"/>
          </a:xfrm>
        </p:spPr>
        <p:txBody>
          <a:bodyPr>
            <a:noAutofit/>
          </a:bodyPr>
          <a:lstStyle/>
          <a:p>
            <a:r>
              <a:rPr lang="ru-RU" dirty="0" smtClean="0"/>
              <a:t>ЗАДАНИЕ ПЕРЕПРАВА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576787"/>
              </p:ext>
            </p:extLst>
          </p:nvPr>
        </p:nvGraphicFramePr>
        <p:xfrm>
          <a:off x="224286" y="2462201"/>
          <a:ext cx="11637034" cy="21615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850"/>
                <a:gridCol w="2758296"/>
                <a:gridCol w="2758296"/>
                <a:gridCol w="2758296"/>
                <a:gridCol w="2758296"/>
              </a:tblGrid>
              <a:tr h="2161557">
                <a:tc>
                  <a:txBody>
                    <a:bodyPr/>
                    <a:lstStyle/>
                    <a:p>
                      <a:r>
                        <a:rPr lang="ru-RU" sz="7200" dirty="0" smtClean="0"/>
                        <a:t>1</a:t>
                      </a:r>
                      <a:endParaRPr lang="ru-RU" sz="7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ЛЕВЫЙ БЕРЕГ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ПРАВЫЙ БЕРЕГ</a:t>
                      </a:r>
                    </a:p>
                    <a:p>
                      <a:endParaRPr lang="ru-RU" sz="7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4" y="3440874"/>
            <a:ext cx="3275801" cy="15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49" y="3165905"/>
            <a:ext cx="3108385" cy="2066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663">
            <a:off x="5019235" y="2580262"/>
            <a:ext cx="1181170" cy="15610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62" y="2860619"/>
            <a:ext cx="923201" cy="8343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62" y="3276570"/>
            <a:ext cx="978891" cy="10366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40" y="3546315"/>
            <a:ext cx="868598" cy="8454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82" y="3593274"/>
            <a:ext cx="3275801" cy="1596952"/>
          </a:xfrm>
          <a:prstGeom prst="rect">
            <a:avLst/>
          </a:prstGeom>
        </p:spPr>
      </p:pic>
      <p:pic>
        <p:nvPicPr>
          <p:cNvPr id="1026" name="Picture 2" descr="N:\УРОКИ ИКТ\5 класс\Ур. 28 Разработка плана действий и его запись\Открытый урок. План действий\arrow-orange-right_17-52611344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745" y="2547501"/>
            <a:ext cx="2207939" cy="209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42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6994E-7 -7.40741E-7 L 0.15981 -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4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11875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5051" y="289505"/>
            <a:ext cx="9568956" cy="885497"/>
          </a:xfrm>
        </p:spPr>
        <p:txBody>
          <a:bodyPr>
            <a:noAutofit/>
          </a:bodyPr>
          <a:lstStyle/>
          <a:p>
            <a:r>
              <a:rPr lang="ru-RU" dirty="0" smtClean="0"/>
              <a:t>ЗАДАНИЕ ПЕРЕПРАВА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5812" r="50962" b="48974"/>
          <a:stretch/>
        </p:blipFill>
        <p:spPr bwMode="auto">
          <a:xfrm>
            <a:off x="2146981" y="1333281"/>
            <a:ext cx="9004651" cy="484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11875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5051" y="289505"/>
            <a:ext cx="9568956" cy="885497"/>
          </a:xfrm>
        </p:spPr>
        <p:txBody>
          <a:bodyPr>
            <a:noAutofit/>
          </a:bodyPr>
          <a:lstStyle/>
          <a:p>
            <a:r>
              <a:rPr lang="ru-RU" dirty="0"/>
              <a:t>ЗАДАНИЕ ПЕРЕПРАВА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50855" r="50769" b="22820"/>
          <a:stretch/>
        </p:blipFill>
        <p:spPr bwMode="auto">
          <a:xfrm>
            <a:off x="2104015" y="1884373"/>
            <a:ext cx="8950296" cy="3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457199" y="389757"/>
            <a:ext cx="1595887" cy="1595887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БАЛЛА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7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11875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1234" y="520250"/>
            <a:ext cx="9568956" cy="885497"/>
          </a:xfrm>
        </p:spPr>
        <p:txBody>
          <a:bodyPr>
            <a:noAutofit/>
          </a:bodyPr>
          <a:lstStyle/>
          <a:p>
            <a:r>
              <a:rPr lang="ru-RU" sz="80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ЗАДАНИЕ ПУТЬ</a:t>
            </a:r>
            <a:endParaRPr lang="ru-RU" sz="80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13" y="1586367"/>
            <a:ext cx="4190456" cy="38227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7561" y="6187583"/>
            <a:ext cx="5692835" cy="504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РАБОЧИЙ СТОЛ/Задание путь</a:t>
            </a:r>
            <a:r>
              <a:rPr lang="en-US" sz="2800" dirty="0" smtClean="0"/>
              <a:t>.jpg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22478" y="5668246"/>
            <a:ext cx="6646467" cy="504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ВЫПОЛНИ В ГРАФИЧЕСКОМ РЕДАКТОРЕ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1458" t="9259" r="25105" b="82593"/>
          <a:stretch/>
        </p:blipFill>
        <p:spPr>
          <a:xfrm>
            <a:off x="9807094" y="5696316"/>
            <a:ext cx="765655" cy="102087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8059269" y="2790783"/>
            <a:ext cx="1595887" cy="1595887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БАЛЛА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11875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3751" y="634545"/>
            <a:ext cx="9568956" cy="885497"/>
          </a:xfrm>
        </p:spPr>
        <p:txBody>
          <a:bodyPr>
            <a:noAutofit/>
          </a:bodyPr>
          <a:lstStyle/>
          <a:p>
            <a:r>
              <a:rPr lang="ru-RU" dirty="0" smtClean="0"/>
              <a:t>ЗАДАНИЕ ПУТЬ</a:t>
            </a:r>
            <a:endParaRPr lang="ru-RU" dirty="0"/>
          </a:p>
        </p:txBody>
      </p:sp>
      <p:pic>
        <p:nvPicPr>
          <p:cNvPr id="2050" name="Picture 2" descr="N:\УРОКИ ИКТ\5 класс\Ур. 28 Разработка плана действий и его запись\Открытый урок. План действий\Решение путь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/>
          <a:stretch/>
        </p:blipFill>
        <p:spPr bwMode="auto">
          <a:xfrm>
            <a:off x="2553177" y="1524000"/>
            <a:ext cx="7485662" cy="52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11875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5051" y="634545"/>
            <a:ext cx="9568956" cy="885497"/>
          </a:xfrm>
        </p:spPr>
        <p:txBody>
          <a:bodyPr>
            <a:noAutofit/>
          </a:bodyPr>
          <a:lstStyle/>
          <a:p>
            <a:r>
              <a:rPr lang="ru-RU" dirty="0"/>
              <a:t>ЗАДАНИЕ ПУТЬ</a:t>
            </a:r>
          </a:p>
        </p:txBody>
      </p:sp>
      <p:pic>
        <p:nvPicPr>
          <p:cNvPr id="1028" name="Picture 4" descr="N:\УРОКИ ИКТ\5 класс\Ур. 28 Разработка плана действий и его запись\Открытый урок. План действий\Решение путь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51728"/>
            <a:ext cx="7141384" cy="504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354" y="978929"/>
            <a:ext cx="9144000" cy="2387600"/>
          </a:xfrm>
        </p:spPr>
        <p:txBody>
          <a:bodyPr>
            <a:normAutofit/>
          </a:bodyPr>
          <a:lstStyle/>
          <a:p>
            <a:r>
              <a:rPr lang="ru-RU" dirty="0" smtClean="0"/>
              <a:t>ЧТО ТАКОЕ ОБРАБОТКА ИНФОРМАЦИИ?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51919127"/>
              </p:ext>
            </p:extLst>
          </p:nvPr>
        </p:nvGraphicFramePr>
        <p:xfrm>
          <a:off x="1058223" y="546267"/>
          <a:ext cx="9779566" cy="591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151937" y="313910"/>
            <a:ext cx="9904083" cy="885497"/>
          </a:xfrm>
        </p:spPr>
        <p:txBody>
          <a:bodyPr>
            <a:noAutofit/>
          </a:bodyPr>
          <a:lstStyle/>
          <a:p>
            <a:r>
              <a:rPr lang="ru-RU" dirty="0" smtClean="0"/>
              <a:t>ФОРМЫ ЗАПИСИ АЛГОРИТМА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89100" y="4965700"/>
            <a:ext cx="2235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95044" y="4965700"/>
            <a:ext cx="2235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488288" y="4965700"/>
            <a:ext cx="2235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285728"/>
            <a:ext cx="8229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rgbClr val="0070C0"/>
                </a:solidFill>
              </a:rPr>
              <a:t>Задача о переправе:</a:t>
            </a:r>
            <a:endParaRPr lang="ru-RU" b="1" u="sng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09786" y="1428737"/>
            <a:ext cx="3614734" cy="457203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>
                <a:solidFill>
                  <a:srgbClr val="002060"/>
                </a:solidFill>
              </a:rPr>
              <a:t>РТ.</a:t>
            </a:r>
          </a:p>
          <a:p>
            <a:pPr algn="ctr">
              <a:buNone/>
            </a:pPr>
            <a:r>
              <a:rPr lang="ru-RU" sz="5400" b="1" dirty="0">
                <a:solidFill>
                  <a:srgbClr val="002060"/>
                </a:solidFill>
              </a:rPr>
              <a:t>С. </a:t>
            </a:r>
            <a:r>
              <a:rPr lang="ru-RU" sz="5400" b="1" dirty="0" smtClean="0">
                <a:solidFill>
                  <a:srgbClr val="002060"/>
                </a:solidFill>
              </a:rPr>
              <a:t>138 </a:t>
            </a:r>
            <a:endParaRPr lang="ru-RU" sz="5400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5400" b="1" dirty="0">
                <a:solidFill>
                  <a:srgbClr val="002060"/>
                </a:solidFill>
              </a:rPr>
              <a:t>№ 179</a:t>
            </a:r>
            <a:endParaRPr lang="ru-RU" sz="5400" dirty="0"/>
          </a:p>
        </p:txBody>
      </p:sp>
      <p:pic>
        <p:nvPicPr>
          <p:cNvPr id="4" name="Picture 5" descr="Информатика : рабочая тетрадь для 5 клас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28736"/>
            <a:ext cx="35719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3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С. 130 № 179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4000" y="1071549"/>
          <a:ext cx="9144000" cy="57864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2976"/>
                <a:gridCol w="1714512"/>
                <a:gridCol w="2286016"/>
                <a:gridCol w="2171696"/>
                <a:gridCol w="1828800"/>
              </a:tblGrid>
              <a:tr h="526041"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99"/>
                          </a:solidFill>
                          <a:effectLst/>
                        </a:rPr>
                        <a:t>Шаг</a:t>
                      </a:r>
                      <a:endParaRPr lang="ru-RU" sz="2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99"/>
                          </a:solidFill>
                          <a:effectLst/>
                        </a:rPr>
                        <a:t>Берег 1</a:t>
                      </a:r>
                      <a:endParaRPr lang="ru-RU" sz="2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99"/>
                          </a:solidFill>
                          <a:effectLst/>
                        </a:rPr>
                        <a:t>В лодке</a:t>
                      </a:r>
                      <a:endParaRPr lang="ru-RU" sz="2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99"/>
                          </a:solidFill>
                          <a:effectLst/>
                        </a:rPr>
                        <a:t>Направление</a:t>
                      </a:r>
                      <a:endParaRPr lang="ru-RU" sz="2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99"/>
                          </a:solidFill>
                          <a:effectLst/>
                        </a:rPr>
                        <a:t>Берег2</a:t>
                      </a:r>
                      <a:endParaRPr lang="ru-RU" sz="2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9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4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0099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81158" y="164305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5605" y="1643051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М, 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5869" y="1643051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Б1, Б2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7096132" y="1857364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96397" y="1643051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81158" y="21431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95605" y="2143117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М, 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95869" y="2143117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Б2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rot="10800000">
            <a:off x="7024694" y="2357430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96397" y="2143117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81158" y="271462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95605" y="271462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Б2, 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95868" y="2714621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М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7096132" y="2928934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167834" y="2714621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1158" y="321468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95605" y="3214687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Б2, 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5869" y="3214687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rot="10800000">
            <a:off x="7096132" y="3429000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167834" y="321468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81158" y="371475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95604" y="3714753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95869" y="3714753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Б1, Б2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7096132" y="3929066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096397" y="3714753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Б2, 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81158" y="42862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67042" y="4286257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24431" y="4286257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rot="10800000">
            <a:off x="7024694" y="4500570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096397" y="4286257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Б2, М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81158" y="47863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67043" y="4786323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24430" y="4786323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О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7096132" y="5000636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096397" y="4786323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Б2, М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881158" y="52863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52993" y="5357827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Б2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 rot="10800000">
            <a:off x="7024694" y="5500702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167834" y="5286389"/>
            <a:ext cx="80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О, М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67043" y="5357827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81158" y="585789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952993" y="5857893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Б1, Б2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7096132" y="6072206"/>
            <a:ext cx="1214446" cy="1588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167834" y="5857893"/>
            <a:ext cx="80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О, М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81159" y="639633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117640" y="6396336"/>
            <a:ext cx="1550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Б1,Б2,О,М</a:t>
            </a:r>
          </a:p>
        </p:txBody>
      </p:sp>
    </p:spTree>
    <p:extLst>
      <p:ext uri="{BB962C8B-B14F-4D97-AF65-F5344CB8AC3E}">
        <p14:creationId xmlns:p14="http://schemas.microsoft.com/office/powerpoint/2010/main" val="182279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Работа в парах:</a:t>
            </a:r>
            <a:endParaRPr lang="ru-RU" b="1" u="sng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24562" y="1928803"/>
            <a:ext cx="4186238" cy="364333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ru-RU" sz="4800" b="1" dirty="0">
                <a:solidFill>
                  <a:srgbClr val="002060"/>
                </a:solidFill>
              </a:rPr>
              <a:t>РТ. с. 131</a:t>
            </a:r>
          </a:p>
          <a:p>
            <a:pPr algn="ctr">
              <a:buNone/>
            </a:pPr>
            <a:r>
              <a:rPr lang="ru-RU" sz="4800" b="1" dirty="0">
                <a:solidFill>
                  <a:srgbClr val="002060"/>
                </a:solidFill>
              </a:rPr>
              <a:t>№ 180   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7" name="Picture 2" descr="http://www.chelsi.ru/uploads/posts/2012-04/1335334612_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1928802"/>
            <a:ext cx="3957827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3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Компьютерная проверка:</a:t>
            </a:r>
            <a:endParaRPr lang="ru-RU" b="1" u="sng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77" y="3571876"/>
            <a:ext cx="3663905" cy="139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://miastodzieci.pl/includes/phpThumb/phpThumb.php?src=/images/stories/new/146991twoj_robot_lap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24" y="1785927"/>
            <a:ext cx="3286148" cy="328103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0446" y="1285861"/>
            <a:ext cx="1428760" cy="15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трелка вниз 6"/>
          <p:cNvSpPr/>
          <p:nvPr/>
        </p:nvSpPr>
        <p:spPr>
          <a:xfrm>
            <a:off x="7810512" y="2786058"/>
            <a:ext cx="785818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596066" y="5786454"/>
            <a:ext cx="344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Купцы и разбойники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7881950" y="4786322"/>
            <a:ext cx="785818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89" t="28959" r="27411" b="19167"/>
          <a:stretch/>
        </p:blipFill>
        <p:spPr>
          <a:xfrm>
            <a:off x="1249680" y="380999"/>
            <a:ext cx="9601200" cy="61143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683" y="1294080"/>
            <a:ext cx="1342288" cy="1906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683" y="3720575"/>
            <a:ext cx="1573782" cy="15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74421" y="763194"/>
            <a:ext cx="9875731" cy="33694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7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ЧТО МЫ УЗНАЛИ?</a:t>
            </a:r>
          </a:p>
          <a:p>
            <a:pPr>
              <a:lnSpc>
                <a:spcPct val="150000"/>
              </a:lnSpc>
            </a:pPr>
            <a:r>
              <a:rPr lang="ru-RU" sz="7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ЧЕМУ МЫ НАУЧИЛИСЬ?</a:t>
            </a:r>
            <a:endParaRPr lang="ru-RU" sz="7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7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74421" y="181302"/>
            <a:ext cx="9875731" cy="10656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5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УСПЕШЕН ЛИ Я БЫЛ НА УРОКЕ?</a:t>
            </a:r>
            <a:endParaRPr lang="ru-RU" sz="5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6" name="Picture 2" descr="N:\УРОКИ ИКТ\5 класс\Ур. 28 Разработка плана действий и его запись\Открытый урок. План действий\Дом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24" y="1617885"/>
            <a:ext cx="4347714" cy="434771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53224" y="5965599"/>
            <a:ext cx="4287327" cy="504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РАБОЧИЙ СТОЛ/Домик</a:t>
            </a:r>
            <a:r>
              <a:rPr lang="en-US" sz="2800" dirty="0" smtClean="0"/>
              <a:t>.jpg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17886" y="1617886"/>
            <a:ext cx="5131820" cy="64223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ЦВЕТ ДОМИКА</a:t>
            </a:r>
            <a:endParaRPr lang="ru-RU" sz="4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17886" y="2570672"/>
            <a:ext cx="1966822" cy="69011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17886" y="3417497"/>
            <a:ext cx="1966822" cy="6901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7886" y="4293076"/>
            <a:ext cx="1966822" cy="6901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68477" y="2570671"/>
            <a:ext cx="2656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- УСПЕШЕН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68477" y="3404556"/>
            <a:ext cx="2803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- НЕ СОВСЕМ</a:t>
            </a:r>
            <a:endParaRPr lang="ru-RU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537483" y="4293076"/>
            <a:ext cx="2915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- НЕ УСПЕШЕН</a:t>
            </a:r>
            <a:endParaRPr lang="ru-RU" sz="32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71458" t="9259" r="25105" b="82593"/>
          <a:stretch/>
        </p:blipFill>
        <p:spPr>
          <a:xfrm>
            <a:off x="6622151" y="5428734"/>
            <a:ext cx="765655" cy="102087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384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0611" y="9789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КАКИЕ ВЫ ЗНАЕТЕ СПОСОБЫ ОБРАБОТКИ ИНФОРМАЦИИ?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2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354" y="9789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КАКИЕ ФОРМЫ ПРЕДСТАВЛЕНИЯ ИНФОРМАЦИИ ВЫ ЗНАЕТЕ?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9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18293"/>
          <a:stretch/>
        </p:blipFill>
        <p:spPr>
          <a:xfrm flipV="1">
            <a:off x="0" y="0"/>
            <a:ext cx="1220795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0619" y="658297"/>
            <a:ext cx="9144000" cy="64799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ЗАДАНИЕ НА ОБРАБОТКУ ИНФОРМАЦИИ</a:t>
            </a:r>
            <a:endParaRPr lang="ru-RU" sz="4000" dirty="0"/>
          </a:p>
        </p:txBody>
      </p:sp>
      <p:pic>
        <p:nvPicPr>
          <p:cNvPr id="3074" name="Picture 2" descr="N:\УРОКИ ИКТ\5 класс\Ур. 28 Разработка плана действий и его запись\Открытый урок. План действий\Реб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38" y="108511"/>
            <a:ext cx="9668657" cy="683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8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524000" y="285728"/>
            <a:ext cx="9144000" cy="714356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36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Назови правило преобразования</a:t>
            </a:r>
          </a:p>
        </p:txBody>
      </p:sp>
      <p:sp>
        <p:nvSpPr>
          <p:cNvPr id="29698" name="Содержимое 13"/>
          <p:cNvSpPr>
            <a:spLocks noGrp="1"/>
          </p:cNvSpPr>
          <p:nvPr>
            <p:ph idx="1"/>
          </p:nvPr>
        </p:nvSpPr>
        <p:spPr>
          <a:xfrm>
            <a:off x="1666844" y="1071546"/>
            <a:ext cx="8786874" cy="18573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263525" algn="just">
              <a:buNone/>
            </a:pPr>
            <a:r>
              <a:rPr lang="ru-RU" b="1" u="sng" dirty="0" smtClean="0">
                <a:solidFill>
                  <a:srgbClr val="C00000"/>
                </a:solidFill>
                <a:cs typeface="Arial" charset="0"/>
              </a:rPr>
              <a:t>Задача:</a:t>
            </a:r>
            <a:r>
              <a:rPr lang="ru-RU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cs typeface="Arial" charset="0"/>
              </a:rPr>
              <a:t>Возле школы растут шесть деревьев: СОСНА, БЕРЁЗА, ЛИПА, ТОПОЛЬ, ЕЛЬ и КЛЁН. Какое из этих деревьев самое высокое и какое самое низкое, если известно.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52926" y="2928934"/>
            <a:ext cx="4000500" cy="461962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400" b="1" kern="0" cap="all" dirty="0" err="1">
                <a:solidFill>
                  <a:srgbClr val="000099"/>
                </a:solidFill>
                <a:latin typeface="Arial"/>
              </a:rPr>
              <a:t>берЁза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Arial"/>
              </a:rPr>
              <a:t>ниже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all" dirty="0">
                <a:solidFill>
                  <a:srgbClr val="000099"/>
                </a:solidFill>
                <a:latin typeface="Arial"/>
              </a:rPr>
              <a:t>тополя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,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52927" y="3357562"/>
            <a:ext cx="3286125" cy="461962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400" b="1" kern="0" cap="all" dirty="0">
                <a:solidFill>
                  <a:srgbClr val="000099"/>
                </a:solidFill>
                <a:latin typeface="Arial"/>
              </a:rPr>
              <a:t>липа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Arial"/>
              </a:rPr>
              <a:t>выше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all" dirty="0" err="1">
                <a:solidFill>
                  <a:srgbClr val="000099"/>
                </a:solidFill>
                <a:latin typeface="Arial"/>
              </a:rPr>
              <a:t>клЁна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,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452927" y="3786190"/>
            <a:ext cx="3000375" cy="461962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400" b="1" kern="0" cap="all" dirty="0">
                <a:solidFill>
                  <a:srgbClr val="000099"/>
                </a:solidFill>
                <a:latin typeface="Arial"/>
              </a:rPr>
              <a:t>сосна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Arial"/>
              </a:rPr>
              <a:t>ниже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all" dirty="0">
                <a:solidFill>
                  <a:srgbClr val="000099"/>
                </a:solidFill>
                <a:latin typeface="Arial"/>
              </a:rPr>
              <a:t>ели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,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52926" y="4214819"/>
            <a:ext cx="3429000" cy="461963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400" b="1" kern="0" cap="all" dirty="0">
                <a:solidFill>
                  <a:srgbClr val="000099"/>
                </a:solidFill>
                <a:latin typeface="Arial"/>
              </a:rPr>
              <a:t>липа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Arial"/>
              </a:rPr>
              <a:t>ниже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all" dirty="0" err="1">
                <a:solidFill>
                  <a:srgbClr val="000099"/>
                </a:solidFill>
                <a:latin typeface="Arial"/>
              </a:rPr>
              <a:t>берЁзы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,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52927" y="4643447"/>
            <a:ext cx="4071937" cy="461963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400" b="1" kern="0" cap="all" dirty="0">
                <a:solidFill>
                  <a:srgbClr val="000099"/>
                </a:solidFill>
                <a:latin typeface="Arial"/>
              </a:rPr>
              <a:t>сосна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small" dirty="0">
                <a:solidFill>
                  <a:srgbClr val="000099"/>
                </a:solidFill>
                <a:latin typeface="Arial"/>
              </a:rPr>
              <a:t>выше</a:t>
            </a:r>
            <a:r>
              <a:rPr lang="ru-RU" sz="2400" b="1" kern="0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400" b="1" kern="0" cap="all" dirty="0">
                <a:solidFill>
                  <a:srgbClr val="000099"/>
                </a:solidFill>
                <a:latin typeface="Arial"/>
              </a:rPr>
              <a:t>тополя</a:t>
            </a:r>
            <a:r>
              <a:rPr lang="ru-RU" sz="2400" kern="0" dirty="0">
                <a:solidFill>
                  <a:srgbClr val="000099"/>
                </a:solidFill>
                <a:latin typeface="Arial"/>
              </a:rPr>
              <a:t>?</a:t>
            </a:r>
          </a:p>
        </p:txBody>
      </p:sp>
      <p:pic>
        <p:nvPicPr>
          <p:cNvPr id="29714" name="Picture 32" descr="http://img-fotki.yandex.ru/get/4419/89635038.6e9/0_74bc7_b951c12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0614" y="4471989"/>
            <a:ext cx="1957387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34" descr="http://img-fotki.yandex.ru/get/5311/119528728.d9d/0_a50d8_7d6c8fbd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16727" flipH="1">
            <a:off x="1730746" y="4729807"/>
            <a:ext cx="25400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/>
          <a:srcRect l="2929" t="16997" r="1855" b="26758"/>
          <a:stretch>
            <a:fillRect/>
          </a:stretch>
        </p:blipFill>
        <p:spPr bwMode="auto">
          <a:xfrm>
            <a:off x="4238612" y="5072074"/>
            <a:ext cx="435771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0386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2"/>
          <p:cNvSpPr txBox="1">
            <a:spLocks/>
          </p:cNvSpPr>
          <p:nvPr/>
        </p:nvSpPr>
        <p:spPr>
          <a:xfrm>
            <a:off x="2024034" y="857232"/>
            <a:ext cx="8072494" cy="51435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514350" indent="-514350" algn="ctr">
              <a:spcBef>
                <a:spcPct val="20000"/>
              </a:spcBef>
              <a:defRPr/>
            </a:pPr>
            <a:r>
              <a:rPr lang="ru-RU" sz="3600" b="1" dirty="0">
                <a:solidFill>
                  <a:srgbClr val="7030A0"/>
                </a:solidFill>
              </a:rPr>
              <a:t>Назови правила преобразования информации</a:t>
            </a:r>
          </a:p>
          <a:p>
            <a:pPr marL="514350" indent="-514350">
              <a:spcBef>
                <a:spcPct val="20000"/>
              </a:spcBef>
              <a:defRPr/>
            </a:pPr>
            <a:r>
              <a:rPr lang="ru-RU" sz="3600" b="1" dirty="0">
                <a:solidFill>
                  <a:srgbClr val="002060"/>
                </a:solidFill>
              </a:rPr>
              <a:t>1) </a:t>
            </a:r>
          </a:p>
          <a:p>
            <a:pPr marL="514350" indent="-514350">
              <a:spcBef>
                <a:spcPct val="20000"/>
              </a:spcBef>
              <a:defRPr/>
            </a:pPr>
            <a:endParaRPr lang="ru-RU" sz="3600" b="1" dirty="0">
              <a:solidFill>
                <a:srgbClr val="800080"/>
              </a:solidFill>
            </a:endParaRPr>
          </a:p>
          <a:p>
            <a:pPr marL="514350" indent="-514350">
              <a:spcBef>
                <a:spcPct val="20000"/>
              </a:spcBef>
              <a:defRPr/>
            </a:pPr>
            <a:endParaRPr lang="ru-RU" sz="3600" b="1" dirty="0">
              <a:solidFill>
                <a:srgbClr val="800080"/>
              </a:solidFill>
            </a:endParaRPr>
          </a:p>
          <a:p>
            <a:pPr marL="514350" indent="-514350">
              <a:spcBef>
                <a:spcPct val="20000"/>
              </a:spcBef>
              <a:defRPr/>
            </a:pPr>
            <a:endParaRPr lang="ru-RU" sz="3600" b="1" dirty="0">
              <a:solidFill>
                <a:srgbClr val="800080"/>
              </a:solidFill>
            </a:endParaRPr>
          </a:p>
          <a:p>
            <a:pPr marL="514350" indent="-514350">
              <a:spcBef>
                <a:spcPct val="20000"/>
              </a:spcBef>
              <a:defRPr/>
            </a:pPr>
            <a:endParaRPr lang="ru-RU" sz="3600" b="1" dirty="0">
              <a:solidFill>
                <a:srgbClr val="800080"/>
              </a:solidFill>
            </a:endParaRPr>
          </a:p>
          <a:p>
            <a:pPr marL="514350" indent="-514350">
              <a:spcBef>
                <a:spcPct val="20000"/>
              </a:spcBef>
              <a:defRPr/>
            </a:pPr>
            <a:r>
              <a:rPr lang="ru-RU" sz="3600" b="1" dirty="0">
                <a:solidFill>
                  <a:srgbClr val="002060"/>
                </a:solidFill>
              </a:rPr>
              <a:t>2)</a:t>
            </a:r>
          </a:p>
          <a:p>
            <a:pPr marL="514350" indent="-514350">
              <a:spcBef>
                <a:spcPct val="20000"/>
              </a:spcBef>
              <a:defRPr/>
            </a:pPr>
            <a:endParaRPr lang="ru-RU" sz="3600" b="1" dirty="0">
              <a:solidFill>
                <a:srgbClr val="800080"/>
              </a:solidFill>
            </a:endParaRPr>
          </a:p>
          <a:p>
            <a:pPr marL="514350" indent="-514350">
              <a:spcBef>
                <a:spcPct val="20000"/>
              </a:spcBef>
              <a:defRPr/>
            </a:pP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95472" y="21429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Повторение пройденного:</a:t>
            </a:r>
            <a:endParaRPr lang="ru-RU" b="1" u="sng" dirty="0">
              <a:solidFill>
                <a:srgbClr val="0070C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00" y="2071678"/>
            <a:ext cx="73581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595538" y="5286388"/>
            <a:ext cx="7032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( (4000+12)*3/12 – 789)/2 - 7 =</a:t>
            </a:r>
          </a:p>
        </p:txBody>
      </p:sp>
    </p:spTree>
    <p:extLst>
      <p:ext uri="{BB962C8B-B14F-4D97-AF65-F5344CB8AC3E}">
        <p14:creationId xmlns:p14="http://schemas.microsoft.com/office/powerpoint/2010/main" val="32707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5538" y="3429000"/>
            <a:ext cx="7032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( (4000+12)*3/12 – 789)/2 - 7 =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024034" y="1357298"/>
            <a:ext cx="8215338" cy="18573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87313" indent="1588">
              <a:spcBef>
                <a:spcPct val="20000"/>
              </a:spcBef>
              <a:defRPr/>
            </a:pPr>
            <a:r>
              <a:rPr lang="ru-RU" sz="3600" b="1" dirty="0">
                <a:solidFill>
                  <a:srgbClr val="7030A0"/>
                </a:solidFill>
              </a:rPr>
              <a:t>1) каждое действие имеет номер;</a:t>
            </a:r>
          </a:p>
          <a:p>
            <a:pPr marL="87313" indent="1588">
              <a:spcBef>
                <a:spcPct val="20000"/>
              </a:spcBef>
              <a:defRPr/>
            </a:pPr>
            <a:r>
              <a:rPr lang="ru-RU" sz="3600" b="1" dirty="0">
                <a:solidFill>
                  <a:srgbClr val="7030A0"/>
                </a:solidFill>
              </a:rPr>
              <a:t>2) каждое действие записывается в отдельной строке.</a:t>
            </a:r>
          </a:p>
          <a:p>
            <a:pPr marL="514350" indent="-514350">
              <a:spcBef>
                <a:spcPct val="20000"/>
              </a:spcBef>
              <a:defRPr/>
            </a:pPr>
            <a:endParaRPr lang="ru-RU" sz="3600" b="1" dirty="0">
              <a:solidFill>
                <a:srgbClr val="800080"/>
              </a:solidFill>
            </a:endParaRPr>
          </a:p>
          <a:p>
            <a:pPr marL="514350" indent="-514350">
              <a:spcBef>
                <a:spcPct val="20000"/>
              </a:spcBef>
              <a:defRPr/>
            </a:pP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24034" y="500042"/>
            <a:ext cx="8229600" cy="654032"/>
          </a:xfrm>
        </p:spPr>
        <p:txBody>
          <a:bodyPr>
            <a:normAutofit fontScale="90000"/>
          </a:bodyPr>
          <a:lstStyle/>
          <a:p>
            <a:pPr lvl="0"/>
            <a:r>
              <a:rPr lang="ru-RU" b="1" u="sng" dirty="0" smtClean="0">
                <a:solidFill>
                  <a:srgbClr val="0070C0"/>
                </a:solidFill>
              </a:rPr>
              <a:t>Запиши решение по  правилам:</a:t>
            </a:r>
            <a:br>
              <a:rPr lang="ru-RU" b="1" u="sng" dirty="0" smtClean="0">
                <a:solidFill>
                  <a:srgbClr val="0070C0"/>
                </a:solidFill>
              </a:rPr>
            </a:br>
            <a:endParaRPr lang="ru-RU" u="sng" dirty="0"/>
          </a:p>
        </p:txBody>
      </p:sp>
      <p:pic>
        <p:nvPicPr>
          <p:cNvPr id="13" name="Picture 2" descr="https://encrypted-tbn1.gstatic.com/images?q=tbn:ANd9GcTxKhaFI-pOsH13mI1WCpWywFVkgr7V45WQc_uFYTOu1LTYyG18Zw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881555" y="4214818"/>
            <a:ext cx="2105025" cy="2171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3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5024430" y="1643050"/>
            <a:ext cx="4714908" cy="46434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88900">
              <a:spcBef>
                <a:spcPct val="20000"/>
              </a:spcBef>
              <a:defRPr/>
            </a:pPr>
            <a:r>
              <a:rPr lang="ru-RU" sz="4000" b="1" dirty="0">
                <a:solidFill>
                  <a:srgbClr val="002060"/>
                </a:solidFill>
              </a:rPr>
              <a:t>1) 4000 + 12 = 4012</a:t>
            </a:r>
          </a:p>
          <a:p>
            <a:pPr marL="88900">
              <a:spcBef>
                <a:spcPct val="20000"/>
              </a:spcBef>
              <a:defRPr/>
            </a:pPr>
            <a:r>
              <a:rPr lang="ru-RU" sz="4000" b="1" dirty="0">
                <a:solidFill>
                  <a:srgbClr val="002060"/>
                </a:solidFill>
              </a:rPr>
              <a:t>2) 4012 *3 = 12036</a:t>
            </a:r>
          </a:p>
          <a:p>
            <a:pPr marL="88900">
              <a:spcBef>
                <a:spcPct val="20000"/>
              </a:spcBef>
              <a:defRPr/>
            </a:pPr>
            <a:r>
              <a:rPr lang="ru-RU" sz="4000" b="1" dirty="0">
                <a:solidFill>
                  <a:srgbClr val="002060"/>
                </a:solidFill>
              </a:rPr>
              <a:t>3) 12036 / 12 = 1003</a:t>
            </a:r>
          </a:p>
          <a:p>
            <a:pPr marL="88900">
              <a:spcBef>
                <a:spcPct val="20000"/>
              </a:spcBef>
              <a:defRPr/>
            </a:pPr>
            <a:r>
              <a:rPr lang="ru-RU" sz="4000" b="1" dirty="0">
                <a:solidFill>
                  <a:srgbClr val="002060"/>
                </a:solidFill>
              </a:rPr>
              <a:t>4) 1003 – 789 = 214</a:t>
            </a:r>
          </a:p>
          <a:p>
            <a:pPr marL="88900">
              <a:spcBef>
                <a:spcPct val="20000"/>
              </a:spcBef>
              <a:defRPr/>
            </a:pPr>
            <a:r>
              <a:rPr lang="ru-RU" sz="4000" b="1" dirty="0">
                <a:solidFill>
                  <a:srgbClr val="002060"/>
                </a:solidFill>
              </a:rPr>
              <a:t>5) 214 / 2= 107</a:t>
            </a:r>
          </a:p>
          <a:p>
            <a:pPr marL="88900">
              <a:spcBef>
                <a:spcPct val="20000"/>
              </a:spcBef>
              <a:defRPr/>
            </a:pPr>
            <a:r>
              <a:rPr lang="ru-RU" sz="4000" b="1" dirty="0">
                <a:solidFill>
                  <a:srgbClr val="002060"/>
                </a:solidFill>
              </a:rPr>
              <a:t>6) 107 – 7 = 100</a:t>
            </a:r>
          </a:p>
          <a:p>
            <a:pPr marL="87313" indent="1588" algn="ctr">
              <a:spcBef>
                <a:spcPct val="20000"/>
              </a:spcBef>
              <a:defRPr/>
            </a:pPr>
            <a:endParaRPr lang="ru-RU" sz="3600" b="1" dirty="0">
              <a:solidFill>
                <a:srgbClr val="002060"/>
              </a:solidFill>
            </a:endParaRPr>
          </a:p>
          <a:p>
            <a:pPr marL="514350" indent="-514350">
              <a:spcBef>
                <a:spcPct val="20000"/>
              </a:spcBef>
              <a:defRPr/>
            </a:pPr>
            <a:endParaRPr lang="ru-RU" sz="3600" b="1" dirty="0">
              <a:solidFill>
                <a:srgbClr val="800080"/>
              </a:solidFill>
            </a:endParaRPr>
          </a:p>
          <a:p>
            <a:pPr marL="514350" indent="-514350">
              <a:spcBef>
                <a:spcPct val="20000"/>
              </a:spcBef>
              <a:defRPr/>
            </a:pP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http://stat17.privet.ru/lr/09124c232a92fa136472642ee7004c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2662" y="2714620"/>
            <a:ext cx="2071702" cy="280815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2596" y="50004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u="sng" dirty="0" smtClean="0">
                <a:solidFill>
                  <a:srgbClr val="0070C0"/>
                </a:solidFill>
              </a:rPr>
              <a:t>Придумай название такому способу решения задачи: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4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417</Words>
  <Application>Microsoft Office PowerPoint</Application>
  <PresentationFormat>Произвольный</PresentationFormat>
  <Paragraphs>134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ПЕРЕЧИСЛИТЕ ИЗВЕСТНЫЕ ВАМ ДЕЙСТВИЯ С ИНФОРМАЦИЕЙ</vt:lpstr>
      <vt:lpstr>ЧТО ТАКОЕ ОБРАБОТКА ИНФОРМАЦИИ?</vt:lpstr>
      <vt:lpstr>КАКИЕ ВЫ ЗНАЕТЕ СПОСОБЫ ОБРАБОТКИ ИНФОРМАЦИИ?</vt:lpstr>
      <vt:lpstr>КАКИЕ ФОРМЫ ПРЕДСТАВЛЕНИЯ ИНФОРМАЦИИ ВЫ ЗНАЕТЕ?</vt:lpstr>
      <vt:lpstr>ЗАДАНИЕ НА ОБРАБОТКУ ИНФОРМАЦИИ</vt:lpstr>
      <vt:lpstr>Назови правило преобразования</vt:lpstr>
      <vt:lpstr>Повторение пройденного:</vt:lpstr>
      <vt:lpstr>Запиши решение по  правилам: </vt:lpstr>
      <vt:lpstr>Придумай название такому способу решения задачи: </vt:lpstr>
      <vt:lpstr>ТЕМА УРОКА</vt:lpstr>
      <vt:lpstr>Презентация PowerPoint</vt:lpstr>
      <vt:lpstr>ЛАБОРАТОРИЯ ПЕРЕПРАВЫ</vt:lpstr>
      <vt:lpstr>ЗАДАНИЕ ПЕРЕПРАВА</vt:lpstr>
      <vt:lpstr>ЗАДАНИЕ ПЕРЕПРАВА</vt:lpstr>
      <vt:lpstr>ЗАДАНИЕ ПЕРЕПРАВА</vt:lpstr>
      <vt:lpstr>ЗАДАНИЕ ПЕРЕПРАВА</vt:lpstr>
      <vt:lpstr>ЗАДАНИЕ ПУТЬ</vt:lpstr>
      <vt:lpstr>ЗАДАНИЕ ПУТЬ</vt:lpstr>
      <vt:lpstr>ЗАДАНИЕ ПУТЬ</vt:lpstr>
      <vt:lpstr>ФОРМЫ ЗАПИСИ АЛГОРИТМА</vt:lpstr>
      <vt:lpstr>Задача о переправе:</vt:lpstr>
      <vt:lpstr>С. 130 № 179</vt:lpstr>
      <vt:lpstr>Работа в парах:</vt:lpstr>
      <vt:lpstr>Компьютерная проверка: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студия</dc:creator>
  <cp:lastModifiedBy>vgcloud@bk.ru</cp:lastModifiedBy>
  <cp:revision>72</cp:revision>
  <dcterms:created xsi:type="dcterms:W3CDTF">2016-04-21T11:19:37Z</dcterms:created>
  <dcterms:modified xsi:type="dcterms:W3CDTF">2017-05-15T05:17:04Z</dcterms:modified>
</cp:coreProperties>
</file>