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70" r:id="rId3"/>
    <p:sldId id="268" r:id="rId4"/>
    <p:sldId id="269" r:id="rId5"/>
    <p:sldId id="258" r:id="rId6"/>
    <p:sldId id="265" r:id="rId7"/>
    <p:sldId id="271" r:id="rId8"/>
    <p:sldId id="259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8729A6-E99E-43F7-843A-412A0931311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5C3129-62FA-4457-AFC8-4F10D15100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 Ул…</a:t>
            </a:r>
            <a:r>
              <a:rPr lang="ru-RU" sz="7200" dirty="0" err="1" smtClean="0"/>
              <a:t>ца</a:t>
            </a:r>
            <a:r>
              <a:rPr lang="ru-RU" sz="7200" dirty="0" smtClean="0"/>
              <a:t>, те</a:t>
            </a:r>
            <a:r>
              <a:rPr lang="ru-RU" sz="7200" dirty="0" smtClean="0"/>
              <a:t>….</a:t>
            </a:r>
            <a:r>
              <a:rPr lang="ru-RU" sz="7200" dirty="0" err="1" smtClean="0"/>
              <a:t>итория</a:t>
            </a:r>
            <a:r>
              <a:rPr lang="ru-RU" sz="7200" dirty="0" smtClean="0"/>
              <a:t>, </a:t>
            </a:r>
            <a:r>
              <a:rPr lang="ru-RU" sz="7200" dirty="0" err="1" smtClean="0"/>
              <a:t>праз</a:t>
            </a:r>
            <a:r>
              <a:rPr lang="ru-RU" sz="7200" dirty="0" smtClean="0"/>
              <a:t>…ник, </a:t>
            </a:r>
            <a:r>
              <a:rPr lang="ru-RU" sz="7200" dirty="0" err="1" smtClean="0"/>
              <a:t>морко</a:t>
            </a:r>
            <a:r>
              <a:rPr lang="ru-RU" sz="7200" dirty="0" smtClean="0"/>
              <a:t>…</a:t>
            </a:r>
            <a:r>
              <a:rPr lang="ru-RU" sz="7200" dirty="0" err="1" smtClean="0"/>
              <a:t>ь</a:t>
            </a:r>
            <a:r>
              <a:rPr lang="ru-RU" sz="7200" dirty="0" smtClean="0"/>
              <a:t>.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114298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2000240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>
                <a:solidFill>
                  <a:srgbClr val="FF0000"/>
                </a:solidFill>
              </a:rPr>
              <a:t>рр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3071810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rgbClr val="FF0000"/>
                </a:solidFill>
              </a:rPr>
              <a:t>д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4143380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в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2000240"/>
            <a:ext cx="769794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Игра </a:t>
            </a:r>
          </a:p>
          <a:p>
            <a:pPr algn="ctr"/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</a:t>
            </a:r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Узнай </a:t>
            </a:r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падеж»</a:t>
            </a:r>
            <a:endParaRPr lang="ru-RU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dirty="0" smtClean="0"/>
              <a:t>И.п. </a:t>
            </a:r>
          </a:p>
          <a:p>
            <a:pPr algn="ctr">
              <a:buNone/>
            </a:pPr>
            <a:r>
              <a:rPr lang="ru-RU" sz="7200" dirty="0" smtClean="0"/>
              <a:t>Р.п. </a:t>
            </a:r>
          </a:p>
          <a:p>
            <a:pPr algn="ctr">
              <a:buNone/>
            </a:pPr>
            <a:r>
              <a:rPr lang="ru-RU" sz="7200" dirty="0" smtClean="0"/>
              <a:t>Д.п.</a:t>
            </a:r>
          </a:p>
          <a:p>
            <a:pPr algn="ctr">
              <a:buNone/>
            </a:pPr>
            <a:r>
              <a:rPr lang="ru-RU" sz="7200" dirty="0" smtClean="0"/>
              <a:t>В.п.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7200" dirty="0" smtClean="0"/>
              <a:t> Ул</a:t>
            </a:r>
            <a:r>
              <a:rPr lang="ru-RU" sz="7200" dirty="0" smtClean="0">
                <a:solidFill>
                  <a:srgbClr val="FF0000"/>
                </a:solidFill>
              </a:rPr>
              <a:t>и</a:t>
            </a:r>
            <a:r>
              <a:rPr lang="ru-RU" sz="7200" dirty="0" smtClean="0"/>
              <a:t>ца, те</a:t>
            </a:r>
            <a:r>
              <a:rPr lang="ru-RU" sz="7200" dirty="0" smtClean="0">
                <a:solidFill>
                  <a:srgbClr val="FF0000"/>
                </a:solidFill>
              </a:rPr>
              <a:t>рр</a:t>
            </a:r>
            <a:r>
              <a:rPr lang="ru-RU" sz="7200" dirty="0" smtClean="0"/>
              <a:t>итория, праз</a:t>
            </a:r>
            <a:r>
              <a:rPr lang="ru-RU" sz="7200" dirty="0" smtClean="0">
                <a:solidFill>
                  <a:srgbClr val="FF0000"/>
                </a:solidFill>
              </a:rPr>
              <a:t>д</a:t>
            </a:r>
            <a:r>
              <a:rPr lang="ru-RU" sz="7200" dirty="0" smtClean="0"/>
              <a:t>ник, морко</a:t>
            </a:r>
            <a:r>
              <a:rPr lang="ru-RU" sz="7200" dirty="0" smtClean="0">
                <a:solidFill>
                  <a:srgbClr val="FF0000"/>
                </a:solidFill>
              </a:rPr>
              <a:t>в</a:t>
            </a:r>
            <a:r>
              <a:rPr lang="ru-RU" sz="7200" dirty="0" smtClean="0"/>
              <a:t>ь.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7000" dirty="0" smtClean="0"/>
              <a:t>сидел под    	берёзой;</a:t>
            </a:r>
          </a:p>
          <a:p>
            <a:pPr lvl="1">
              <a:buFont typeface="Wingdings" pitchFamily="2" charset="2"/>
              <a:buChar char="Ø"/>
            </a:pPr>
            <a:r>
              <a:rPr lang="ru-RU" sz="7000" dirty="0" smtClean="0"/>
              <a:t>стал лётчиком.</a:t>
            </a:r>
            <a:endParaRPr lang="ru-RU" sz="70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-1" y="0"/>
          <a:ext cx="9144001" cy="6858000"/>
        </p:xfrm>
        <a:graphic>
          <a:graphicData uri="http://schemas.openxmlformats.org/presentationml/2006/ole">
            <p:oleObj spid="_x0000_s21505" name="Слайд" r:id="rId3" imgW="4570530" imgH="3427616" progId="PowerPoint.Slide.12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43240" y="2000240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Творительный падеж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Творительный падеж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Вопросы                        </a:t>
            </a:r>
            <a:r>
              <a:rPr lang="ru-RU" sz="4000" b="1" dirty="0" smtClean="0"/>
              <a:t> </a:t>
            </a:r>
            <a:r>
              <a:rPr lang="ru-RU" sz="3600" b="1" dirty="0" smtClean="0"/>
              <a:t>Предлоги</a:t>
            </a:r>
            <a:endParaRPr lang="ru-RU" b="1" dirty="0" smtClean="0"/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3200" dirty="0" smtClean="0"/>
              <a:t>кем? чем</a:t>
            </a:r>
            <a:r>
              <a:rPr lang="ru-RU" sz="2400" dirty="0" smtClean="0"/>
              <a:t>?                                    </a:t>
            </a:r>
            <a:r>
              <a:rPr lang="ru-RU" sz="3200" dirty="0" smtClean="0"/>
              <a:t>с, со, перед,  под,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                                            над, за, между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571604" y="1785926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0694" y="1785926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85000" lnSpcReduction="20000"/>
          </a:bodyPr>
          <a:lstStyle/>
          <a:p>
            <a:r>
              <a:rPr lang="ru-RU" sz="5700" dirty="0"/>
              <a:t>1 вариант – Дружит с (природа), ползали между (корни), лисичка со (скалочка), находился за (река).</a:t>
            </a:r>
          </a:p>
          <a:p>
            <a:r>
              <a:rPr lang="ru-RU" sz="5700" dirty="0"/>
              <a:t>2 вариант – Пролетел над (поле), нашёл под (дерево), вертится перед (зеркало).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77500" lnSpcReduction="20000"/>
          </a:bodyPr>
          <a:lstStyle/>
          <a:p>
            <a:r>
              <a:rPr lang="ru-RU" sz="6200" dirty="0" smtClean="0"/>
              <a:t>1 вариант – Дружит с природ</a:t>
            </a:r>
            <a:r>
              <a:rPr lang="ru-RU" sz="6200" dirty="0" smtClean="0">
                <a:solidFill>
                  <a:srgbClr val="FF0000"/>
                </a:solidFill>
              </a:rPr>
              <a:t>ой</a:t>
            </a:r>
            <a:r>
              <a:rPr lang="ru-RU" sz="6200" dirty="0" smtClean="0"/>
              <a:t>, ползали между корн</a:t>
            </a:r>
            <a:r>
              <a:rPr lang="ru-RU" sz="6200" dirty="0" smtClean="0">
                <a:solidFill>
                  <a:srgbClr val="FF0000"/>
                </a:solidFill>
              </a:rPr>
              <a:t>ями</a:t>
            </a:r>
            <a:r>
              <a:rPr lang="ru-RU" sz="6200" dirty="0" smtClean="0"/>
              <a:t>, лисичка со скалочк</a:t>
            </a:r>
            <a:r>
              <a:rPr lang="ru-RU" sz="6200" dirty="0" smtClean="0">
                <a:solidFill>
                  <a:srgbClr val="FF0000"/>
                </a:solidFill>
              </a:rPr>
              <a:t>ой</a:t>
            </a:r>
            <a:r>
              <a:rPr lang="ru-RU" sz="6200" dirty="0" smtClean="0"/>
              <a:t>, находился за рек</a:t>
            </a:r>
            <a:r>
              <a:rPr lang="ru-RU" sz="6200" dirty="0" smtClean="0">
                <a:solidFill>
                  <a:srgbClr val="FF0000"/>
                </a:solidFill>
              </a:rPr>
              <a:t>ой</a:t>
            </a:r>
            <a:r>
              <a:rPr lang="ru-RU" sz="6200" dirty="0" smtClean="0"/>
              <a:t>.</a:t>
            </a:r>
          </a:p>
          <a:p>
            <a:r>
              <a:rPr lang="ru-RU" sz="6200" dirty="0" smtClean="0"/>
              <a:t>2 вариант – Пролетел над пол</a:t>
            </a:r>
            <a:r>
              <a:rPr lang="ru-RU" sz="6200" dirty="0" smtClean="0">
                <a:solidFill>
                  <a:srgbClr val="FF0000"/>
                </a:solidFill>
              </a:rPr>
              <a:t>ем</a:t>
            </a:r>
            <a:r>
              <a:rPr lang="ru-RU" sz="6200" dirty="0" smtClean="0"/>
              <a:t>, нашёл под дерев</a:t>
            </a:r>
            <a:r>
              <a:rPr lang="ru-RU" sz="6200" dirty="0" smtClean="0">
                <a:solidFill>
                  <a:srgbClr val="FF0000"/>
                </a:solidFill>
              </a:rPr>
              <a:t>ом</a:t>
            </a:r>
            <a:r>
              <a:rPr lang="ru-RU" sz="6200" dirty="0" smtClean="0"/>
              <a:t>, вертится перед зеркал</a:t>
            </a:r>
            <a:r>
              <a:rPr lang="ru-RU" sz="6200" dirty="0" smtClean="0">
                <a:solidFill>
                  <a:srgbClr val="FF0000"/>
                </a:solidFill>
              </a:rPr>
              <a:t>ом</a:t>
            </a:r>
            <a:r>
              <a:rPr lang="ru-RU" sz="6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311</TotalTime>
  <Words>139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Поток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  <vt:lpstr>Творительный падеж</vt:lpstr>
      <vt:lpstr>Слайд 8</vt:lpstr>
      <vt:lpstr>Слайд 9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k-21</dc:creator>
  <cp:lastModifiedBy>к41</cp:lastModifiedBy>
  <cp:revision>16</cp:revision>
  <dcterms:created xsi:type="dcterms:W3CDTF">2017-02-13T04:33:43Z</dcterms:created>
  <dcterms:modified xsi:type="dcterms:W3CDTF">2017-02-12T03:17:45Z</dcterms:modified>
</cp:coreProperties>
</file>