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480720"/>
          </a:xfrm>
        </p:spPr>
        <p:txBody>
          <a:bodyPr/>
          <a:lstStyle/>
          <a:p>
            <a:r>
              <a:rPr lang="ru-RU" sz="3600" u="sng" dirty="0" smtClean="0"/>
              <a:t>Урок литературы</a:t>
            </a:r>
            <a:br>
              <a:rPr lang="ru-RU" sz="3600" u="sng" dirty="0" smtClean="0"/>
            </a:br>
            <a:r>
              <a:rPr lang="ru-RU" sz="2800" dirty="0" smtClean="0"/>
              <a:t>Представление домашнего задания по группам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1. Поисковая работа (лит-е произведения, содержащие числительные в своих  названиях)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2. Творческая работа (сочинить стихотворение с цифрами, сохраняя рифмовку)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3. Исследовательская работа (Объяснить значение выражения «за тридевять земель», ввести его в предложение, указать синтаксическую роль)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01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08712"/>
          </a:xfrm>
        </p:spPr>
        <p:txBody>
          <a:bodyPr/>
          <a:lstStyle/>
          <a:p>
            <a:pPr algn="ctr"/>
            <a:r>
              <a:rPr lang="ru-RU" sz="2800" u="sng" dirty="0" smtClean="0"/>
              <a:t>ПЕРЕМЕНА</a:t>
            </a:r>
            <a:br>
              <a:rPr lang="ru-RU" sz="2800" u="sng" dirty="0" smtClean="0"/>
            </a:br>
            <a:r>
              <a:rPr lang="ru-RU" sz="2800" dirty="0"/>
              <a:t>– В каких пословицах и поговорках вам встречались числительные</a:t>
            </a:r>
            <a:r>
              <a:rPr lang="ru-RU" sz="2800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4000" u="sng" dirty="0"/>
              <a:t>Семь</a:t>
            </a:r>
            <a:r>
              <a:rPr lang="ru-RU" sz="4000" dirty="0"/>
              <a:t> раз отмерь – один отрежь.</a:t>
            </a:r>
            <a:br>
              <a:rPr lang="ru-RU" sz="4000" dirty="0"/>
            </a:br>
            <a:r>
              <a:rPr lang="ru-RU" sz="4000" dirty="0"/>
              <a:t> У </a:t>
            </a:r>
            <a:r>
              <a:rPr lang="ru-RU" sz="4000" u="sng" dirty="0"/>
              <a:t>семи</a:t>
            </a:r>
            <a:r>
              <a:rPr lang="ru-RU" sz="4000" dirty="0"/>
              <a:t> нянек дитя без глазу. </a:t>
            </a:r>
            <a:br>
              <a:rPr lang="ru-RU" sz="4000" dirty="0"/>
            </a:br>
            <a:r>
              <a:rPr lang="ru-RU" sz="4000" u="sng" dirty="0"/>
              <a:t>Семеро</a:t>
            </a:r>
            <a:r>
              <a:rPr lang="ru-RU" sz="4000" dirty="0"/>
              <a:t> одного не ждут. </a:t>
            </a:r>
            <a:br>
              <a:rPr lang="ru-RU" sz="4000" dirty="0"/>
            </a:br>
            <a:r>
              <a:rPr lang="ru-RU" sz="4000" u="sng" dirty="0"/>
              <a:t>Семь</a:t>
            </a:r>
            <a:r>
              <a:rPr lang="ru-RU" sz="4000" dirty="0"/>
              <a:t> бед – один ответ.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	</a:t>
            </a:r>
            <a:r>
              <a:rPr lang="ru-RU" sz="4000" dirty="0" smtClean="0"/>
              <a:t>	Почему	7    ??????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61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336704"/>
          </a:xfrm>
        </p:spPr>
        <p:txBody>
          <a:bodyPr/>
          <a:lstStyle/>
          <a:p>
            <a:r>
              <a:rPr lang="ru-RU" sz="3200" u="sng" dirty="0" smtClean="0"/>
              <a:t>Урок математики</a:t>
            </a:r>
            <a:br>
              <a:rPr lang="ru-RU" sz="3200" u="sng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Записать примеры словами, выделить орфограммы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47  + 15  =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189 – 33 =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72  /  12 =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(Записываем на доске и в тетрадях)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144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r>
              <a:rPr lang="ru-RU" sz="2800" u="sng" dirty="0" smtClean="0"/>
              <a:t>Урок физкультуры</a:t>
            </a:r>
            <a:br>
              <a:rPr lang="ru-RU" sz="2800" u="sng" dirty="0" smtClean="0"/>
            </a:br>
            <a:r>
              <a:rPr lang="ru-RU" sz="2800" u="sng" dirty="0"/>
              <a:t/>
            </a:r>
            <a:br>
              <a:rPr lang="ru-RU" sz="2800" u="sng" dirty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/>
              <a:t/>
            </a:r>
            <a:br>
              <a:rPr lang="ru-RU" sz="2800" u="sng" dirty="0"/>
            </a:br>
            <a:r>
              <a:rPr lang="ru-RU" sz="3200" u="sng" dirty="0" smtClean="0"/>
              <a:t>Правая</a:t>
            </a:r>
            <a:r>
              <a:rPr lang="ru-RU" sz="3200" dirty="0" smtClean="0"/>
              <a:t> рука вперед – ь в середине числительного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u="sng" dirty="0" smtClean="0"/>
              <a:t>Левая</a:t>
            </a:r>
            <a:r>
              <a:rPr lang="ru-RU" sz="3200" dirty="0" smtClean="0"/>
              <a:t> рука вперед – ь  в конце числительного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u="sng" dirty="0" smtClean="0"/>
              <a:t>Обе </a:t>
            </a:r>
            <a:r>
              <a:rPr lang="ru-RU" sz="3200" dirty="0" smtClean="0"/>
              <a:t>руки вверх – ь нет в слове</a:t>
            </a:r>
            <a:br>
              <a:rPr lang="ru-RU" sz="32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050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480720"/>
          </a:xfrm>
        </p:spPr>
        <p:txBody>
          <a:bodyPr/>
          <a:lstStyle/>
          <a:p>
            <a:r>
              <a:rPr lang="ru-RU" sz="2800" u="sng" dirty="0" smtClean="0"/>
              <a:t>Урок биологии (рассмотрим числительное на молекулярном уровне)</a:t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>Работа у доски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1. Фонетический разбор числительного пять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Морфемный разбор числительного пятнадцать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Морфологический разбор числительного (Петя выучил пятнадцать английских слов)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u="sng" dirty="0" smtClean="0"/>
              <a:t>Работа в группах </a:t>
            </a:r>
            <a:r>
              <a:rPr lang="ru-RU" sz="2800" dirty="0" smtClean="0"/>
              <a:t>(упражнение «Ромашка» - распределить лепестки по группам, самопроверка)</a:t>
            </a:r>
            <a:br>
              <a:rPr lang="ru-RU" sz="2800" dirty="0" smtClean="0"/>
            </a:b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5264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652534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u="sng" dirty="0" smtClean="0"/>
              <a:t>Выполнение </a:t>
            </a:r>
            <a:r>
              <a:rPr lang="ru-RU" sz="5400" u="sng" dirty="0"/>
              <a:t>тестовых заданий </a:t>
            </a:r>
            <a:r>
              <a:rPr lang="ru-RU" sz="5400" u="sng" dirty="0" smtClean="0"/>
              <a:t>(в тетрадях)</a:t>
            </a:r>
            <a:r>
              <a:rPr lang="ru-RU" sz="5400" u="sng" dirty="0"/>
              <a:t/>
            </a:r>
            <a:br>
              <a:rPr lang="ru-RU" sz="5400" u="sng" dirty="0"/>
            </a:br>
            <a:r>
              <a:rPr lang="ru-RU" dirty="0"/>
              <a:t/>
            </a:r>
            <a:br>
              <a:rPr lang="ru-RU" dirty="0"/>
            </a:br>
            <a:r>
              <a:rPr lang="ru-RU" u="sng" dirty="0" smtClean="0"/>
              <a:t>Представление продуктов (Устное комментирование у доски «Карты понятий»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35007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240" y="836712"/>
            <a:ext cx="7543800" cy="4954488"/>
          </a:xfrm>
        </p:spPr>
        <p:txBody>
          <a:bodyPr/>
          <a:lstStyle/>
          <a:p>
            <a:r>
              <a:rPr lang="ru-RU" sz="4800" b="1" dirty="0" smtClean="0"/>
              <a:t>Взаимопроверка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ru-RU" sz="4800" b="1" dirty="0"/>
              <a:t>1 –а, 2 – а, </a:t>
            </a:r>
            <a:r>
              <a:rPr lang="ru-RU" sz="4800" b="1" dirty="0" smtClean="0"/>
              <a:t>     		</a:t>
            </a:r>
            <a:r>
              <a:rPr lang="ru-RU" sz="3600" b="1" dirty="0" smtClean="0"/>
              <a:t>1-2 «1»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3 </a:t>
            </a:r>
            <a:r>
              <a:rPr lang="ru-RU" sz="4800" b="1" dirty="0"/>
              <a:t>– б, 4 – в, </a:t>
            </a:r>
            <a:r>
              <a:rPr lang="ru-RU" sz="4800" b="1" dirty="0" smtClean="0"/>
              <a:t>			</a:t>
            </a:r>
            <a:r>
              <a:rPr lang="ru-RU" sz="3600" b="1" dirty="0" smtClean="0"/>
              <a:t>3-4 «2»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5 </a:t>
            </a:r>
            <a:r>
              <a:rPr lang="ru-RU" sz="4800" b="1" dirty="0"/>
              <a:t>– а, 6 – в, </a:t>
            </a:r>
            <a:r>
              <a:rPr lang="ru-RU" sz="4800" b="1" dirty="0" smtClean="0"/>
              <a:t>			</a:t>
            </a:r>
            <a:r>
              <a:rPr lang="ru-RU" sz="3600" b="1" dirty="0" smtClean="0"/>
              <a:t>5-6 «3»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7 </a:t>
            </a:r>
            <a:r>
              <a:rPr lang="ru-RU" sz="4800" b="1" dirty="0"/>
              <a:t>– б, 8- а, </a:t>
            </a:r>
            <a:r>
              <a:rPr lang="ru-RU" sz="4800" b="1" dirty="0" smtClean="0"/>
              <a:t>			</a:t>
            </a:r>
            <a:r>
              <a:rPr lang="ru-RU" sz="3600" b="1" dirty="0" smtClean="0"/>
              <a:t>7-8 «4»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9 </a:t>
            </a:r>
            <a:r>
              <a:rPr lang="ru-RU" sz="4800" b="1" dirty="0"/>
              <a:t>– </a:t>
            </a:r>
            <a:r>
              <a:rPr lang="ru-RU" sz="4800" b="1" dirty="0" smtClean="0"/>
              <a:t>б, 10-б</a:t>
            </a:r>
            <a:r>
              <a:rPr lang="ru-RU" sz="4800" b="1" dirty="0" smtClean="0"/>
              <a:t>.			</a:t>
            </a:r>
            <a:r>
              <a:rPr lang="ru-RU" sz="3600" b="1" dirty="0" smtClean="0"/>
              <a:t>9-10 «5»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04175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5976664"/>
          </a:xfrm>
        </p:spPr>
        <p:txBody>
          <a:bodyPr/>
          <a:lstStyle/>
          <a:p>
            <a:r>
              <a:rPr lang="ru-RU" u="sng" dirty="0" smtClean="0"/>
              <a:t>Домашнее задание</a:t>
            </a:r>
            <a:r>
              <a:rPr lang="ru-RU" u="sng" dirty="0" smtClean="0"/>
              <a:t>.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4000" dirty="0" smtClean="0"/>
              <a:t>Перенести карту понятий в тетрадь для правил, подобрать примеры. Подготовиться к контрольной работе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u="sng" dirty="0" smtClean="0"/>
              <a:t>Спасибо за внимание!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09932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При́тча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—короткий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назидательный рассказ в иносказательной форме, заключающий в себе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нравственное поучение (премудрость).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 содержанию притча близка к басне. Владимир Даль толковал слово «притча» как «поучение 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примере».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0871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000" b="1" dirty="0">
                <a:effectLst/>
                <a:latin typeface="Times New Roman"/>
                <a:ea typeface="Times New Roman"/>
                <a:cs typeface="Times New Roman"/>
              </a:rPr>
              <a:t>"Третий лишний</a:t>
            </a: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":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000" b="1" dirty="0">
                <a:effectLst/>
                <a:latin typeface="Times New Roman"/>
                <a:ea typeface="Times New Roman"/>
                <a:cs typeface="Times New Roman"/>
              </a:rPr>
              <a:t>1) один, одиночка, одиночество</a:t>
            </a: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;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000" b="1" dirty="0">
                <a:effectLst/>
                <a:latin typeface="Times New Roman"/>
                <a:ea typeface="Times New Roman"/>
                <a:cs typeface="Times New Roman"/>
              </a:rPr>
              <a:t>2) пятёрка, пятерня, пять</a:t>
            </a: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;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000" b="1" dirty="0">
                <a:effectLst/>
                <a:latin typeface="Times New Roman"/>
                <a:ea typeface="Times New Roman"/>
                <a:cs typeface="Times New Roman"/>
              </a:rPr>
              <a:t>3) четырёхугольник, четыре, четвёрка</a:t>
            </a: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000" b="1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000" b="1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000" b="1" u="sng" dirty="0" smtClean="0">
                <a:effectLst/>
                <a:latin typeface="Times New Roman"/>
                <a:ea typeface="Times New Roman"/>
                <a:cs typeface="Times New Roman"/>
              </a:rPr>
              <a:t>Тема урока???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480720"/>
          </a:xfrm>
        </p:spPr>
        <p:txBody>
          <a:bodyPr/>
          <a:lstStyle/>
          <a:p>
            <a:r>
              <a:rPr lang="ru-RU" sz="2800" b="1" u="sng" dirty="0" smtClean="0"/>
              <a:t>Продукт «Карта понятий»</a:t>
            </a:r>
            <a:br>
              <a:rPr lang="ru-RU" sz="2800" b="1" u="sng" dirty="0" smtClean="0"/>
            </a:br>
            <a:r>
              <a:rPr lang="ru-RU" sz="2800" dirty="0" smtClean="0"/>
              <a:t>•</a:t>
            </a:r>
            <a:r>
              <a:rPr lang="ru-RU" sz="2800" dirty="0"/>
              <a:t>	дать определение числительного.</a:t>
            </a:r>
            <a:br>
              <a:rPr lang="ru-RU" sz="2800" dirty="0"/>
            </a:br>
            <a:r>
              <a:rPr lang="ru-RU" sz="2800" dirty="0"/>
              <a:t>•	на какие две группы делятся числительные?</a:t>
            </a:r>
            <a:br>
              <a:rPr lang="ru-RU" sz="2800" dirty="0"/>
            </a:br>
            <a:r>
              <a:rPr lang="ru-RU" sz="2800" dirty="0"/>
              <a:t>•	чем отличаются простые числительные от составных?</a:t>
            </a:r>
            <a:br>
              <a:rPr lang="ru-RU" sz="2800" dirty="0"/>
            </a:br>
            <a:r>
              <a:rPr lang="ru-RU" sz="2800" dirty="0"/>
              <a:t>•	назовите разряды количественных числительных.</a:t>
            </a:r>
            <a:br>
              <a:rPr lang="ru-RU" sz="2800" dirty="0"/>
            </a:br>
            <a:r>
              <a:rPr lang="ru-RU" sz="2800" dirty="0"/>
              <a:t>•	как склоняются составные количественные числительные? </a:t>
            </a:r>
            <a:br>
              <a:rPr lang="ru-RU" sz="2800" dirty="0"/>
            </a:br>
            <a:r>
              <a:rPr lang="ru-RU" sz="2800" dirty="0"/>
              <a:t>•	как склоняются дробные числительные?</a:t>
            </a:r>
            <a:br>
              <a:rPr lang="ru-RU" sz="2800" dirty="0"/>
            </a:br>
            <a:r>
              <a:rPr lang="ru-RU" sz="2800" dirty="0"/>
              <a:t>•	как склоняются порядковые числительные?</a:t>
            </a:r>
            <a:br>
              <a:rPr lang="ru-RU" sz="2800" dirty="0"/>
            </a:br>
            <a:r>
              <a:rPr lang="ru-RU" sz="2800" dirty="0"/>
              <a:t>•	каким членом предложения может быть числительное?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55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6408712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u="sng" dirty="0" smtClean="0"/>
              <a:t>Русский язык</a:t>
            </a:r>
            <a:br>
              <a:rPr lang="ru-RU" sz="4000" u="sng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3600" dirty="0" smtClean="0"/>
              <a:t>1</a:t>
            </a:r>
            <a:r>
              <a:rPr lang="ru-RU" sz="3600" dirty="0"/>
              <a:t>. Синтаксический разбор предложения  (Три девицы под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окном </a:t>
            </a:r>
            <a:r>
              <a:rPr lang="ru-RU" sz="3600" dirty="0"/>
              <a:t>пряли поздно вечерком</a:t>
            </a:r>
            <a:r>
              <a:rPr lang="ru-RU" sz="3600" dirty="0" smtClean="0"/>
              <a:t>).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2. Склонение количественного числительного 93 года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3. И  порядкового числительного 93-й </a:t>
            </a:r>
            <a:r>
              <a:rPr lang="ru-RU" sz="3600" dirty="0" smtClean="0"/>
              <a:t>год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332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u="sng" dirty="0" smtClean="0"/>
              <a:t>Редактирование (работа в группах)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1</a:t>
            </a:r>
            <a:r>
              <a:rPr lang="ru-RU" sz="2800" dirty="0"/>
              <a:t>.	Сестер у Пети только две, и все две окончили школу с золотой медалью.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2.   Четверо студенток получают повышенную стипендию. 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3. Договор подписан обоими сторонами.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4. У меня есть двое попугаев.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5. Мы ехали пятеро дней.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6. Нас семь в одной квартире – вот так и живем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36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u="sng" dirty="0" smtClean="0"/>
              <a:t>Правильный вариант</a:t>
            </a:r>
            <a:br>
              <a:rPr lang="ru-RU" sz="3600" u="sng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1.</a:t>
            </a:r>
            <a:r>
              <a:rPr lang="ru-RU" sz="3600" dirty="0" smtClean="0"/>
              <a:t> </a:t>
            </a:r>
            <a:r>
              <a:rPr lang="ru-RU" sz="3600" dirty="0"/>
              <a:t>Сестер у Пети только две, и обе окончили школу с золотой медалью</a:t>
            </a:r>
            <a:r>
              <a:rPr lang="ru-RU" sz="3600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2. </a:t>
            </a:r>
            <a:r>
              <a:rPr lang="ru-RU" sz="3600" dirty="0"/>
              <a:t>Четыре студентки получают повышенную </a:t>
            </a:r>
            <a:r>
              <a:rPr lang="ru-RU" sz="3600" dirty="0" smtClean="0"/>
              <a:t>стипендию.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3. </a:t>
            </a:r>
            <a:r>
              <a:rPr lang="ru-RU" sz="3600" dirty="0"/>
              <a:t>Договор подписан обеими </a:t>
            </a:r>
            <a:r>
              <a:rPr lang="ru-RU" sz="3600" dirty="0" smtClean="0"/>
              <a:t>сторонами.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4. </a:t>
            </a:r>
            <a:r>
              <a:rPr lang="ru-RU" sz="3600" dirty="0"/>
              <a:t>У меня есть два </a:t>
            </a:r>
            <a:r>
              <a:rPr lang="ru-RU" sz="3600" dirty="0" smtClean="0"/>
              <a:t>попугая.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5. </a:t>
            </a:r>
            <a:r>
              <a:rPr lang="ru-RU" sz="3600" dirty="0"/>
              <a:t>Мы ехали пять </a:t>
            </a:r>
            <a:r>
              <a:rPr lang="ru-RU" sz="3600" dirty="0" smtClean="0"/>
              <a:t>дней.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6. </a:t>
            </a:r>
            <a:r>
              <a:rPr lang="ru-RU" sz="3600" dirty="0"/>
              <a:t>Нас семеро в одной квартире – вот так и </a:t>
            </a:r>
            <a:r>
              <a:rPr lang="ru-RU" sz="3600" dirty="0" smtClean="0"/>
              <a:t>живем.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04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6552728"/>
          </a:xfrm>
        </p:spPr>
        <p:txBody>
          <a:bodyPr/>
          <a:lstStyle/>
          <a:p>
            <a:pPr algn="ctr"/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>П</a:t>
            </a:r>
            <a:r>
              <a:rPr lang="ru-RU" sz="3600" u="sng" dirty="0" smtClean="0"/>
              <a:t>еремена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Кто сможет прочитать зашифрованные </a:t>
            </a:r>
            <a:r>
              <a:rPr lang="ru-RU" sz="3600" dirty="0" smtClean="0"/>
              <a:t>предложения?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000" dirty="0"/>
              <a:t>Вскоре 7я о5 сядет за 100л, блистающий чи100тою. Сес3цы-40ки е2 ухи3лись пре2варительно приготовить обед, отыскать вме100 осе3ны 100лько ус3ц, что пред100ит целый пир. 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979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153</TotalTime>
  <Words>60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Презентация PowerPoint</vt:lpstr>
      <vt:lpstr>При́тча—короткий назидательный рассказ в иносказательной форме, заключающий в себе нравственное поучение (премудрость). По содержанию притча близка к басне. Владимир Даль толковал слово «притча» как «поучение в примере».</vt:lpstr>
      <vt:lpstr>Презентация PowerPoint</vt:lpstr>
      <vt:lpstr> "Третий лишний": 1) один, одиночка, одиночество; 2) пятёрка, пятерня, пять; 3) четырёхугольник, четыре, четвёрка.  Тема урока??? </vt:lpstr>
      <vt:lpstr>Продукт «Карта понятий» • дать определение числительного. • на какие две группы делятся числительные? • чем отличаются простые числительные от составных? • назовите разряды количественных числительных. • как склоняются составные количественные числительные?  • как склоняются дробные числительные? • как склоняются порядковые числительные? • каким членом предложения может быть числительное? </vt:lpstr>
      <vt:lpstr> Русский язык  1. Синтаксический разбор предложения  (Три девицы под  окном пряли поздно вечерком).  2. Склонение количественного числительного 93 года   3. И  порядкового числительного 93-й год</vt:lpstr>
      <vt:lpstr>     Редактирование (работа в группах)  1. Сестер у Пети только две, и все две окончили школу с золотой медалью.  2.   Четверо студенток получают повышенную стипендию.   3. Договор подписан обоими сторонами.  4. У меня есть двое попугаев.  5. Мы ехали пятеро дней.  6. Нас семь в одной квартире – вот так и живем.</vt:lpstr>
      <vt:lpstr> Правильный вариант  1. Сестер у Пети только две, и обе окончили школу с золотой медалью. 2. Четыре студентки получают повышенную стипендию. 3. Договор подписан обеими сторонами. 4. У меня есть два попугая.  5. Мы ехали пять дней. 6. Нас семеро в одной квартире – вот так и живем.  </vt:lpstr>
      <vt:lpstr> Перемена Кто сможет прочитать зашифрованные предложения?   Вскоре 7я о5 сядет за 100л, блистающий чи100тою. Сес3цы-40ки е2 ухи3лись пре2варительно приготовить обед, отыскать вме100 осе3ны 100лько ус3ц, что пред100ит целый пир.  </vt:lpstr>
      <vt:lpstr>Урок литературы Представление домашнего задания по группам   1. Поисковая работа (лит-е произведения, содержащие числительные в своих  названиях)   2. Творческая работа (сочинить стихотворение с цифрами, сохраняя рифмовку)  3. Исследовательская работа (Объяснить значение выражения «за тридевять земель», ввести его в предложение, указать синтаксическую роль) </vt:lpstr>
      <vt:lpstr>ПЕРЕМЕНА – В каких пословицах и поговорках вам встречались числительные?  Семь раз отмерь – один отрежь.  У семи нянек дитя без глазу.  Семеро одного не ждут.  Семь бед – один ответ.     Почему 7    ??????  </vt:lpstr>
      <vt:lpstr>Урок математики  Записать примеры словами, выделить орфограммы  47  + 15  =   189 – 33 =   72  /  12 =   (Записываем на доске и в тетрадях)</vt:lpstr>
      <vt:lpstr>Урок физкультуры    Правая рука вперед – ь в середине числительного  Левая рука вперед – ь  в конце числительного  Обе руки вверх – ь нет в слове  </vt:lpstr>
      <vt:lpstr>Урок биологии (рассмотрим числительное на молекулярном уровне)  Работа у доски 1. Фонетический разбор числительного пять  2. Морфемный разбор числительного пятнадцать  3. Морфологический разбор числительного (Петя выучил пятнадцать английских слов)  Работа в группах (упражнение «Ромашка» - распределить лепестки по группам, самопроверка) </vt:lpstr>
      <vt:lpstr>               Выполнение тестовых заданий (в тетрадях)  Представление продуктов (Устное комментирование у доски «Карты понятий» </vt:lpstr>
      <vt:lpstr>Взаимопроверка   1 –а, 2 – а,        1-2 «1» 3 – б, 4 – в,    3-4 «2» 5 – а, 6 – в,    5-6 «3» 7 – б, 8- а,    7-8 «4» 9 – б, 10-б.   9-10 «5»</vt:lpstr>
      <vt:lpstr>Домашнее задание. Перенести карту понятий в тетрадь для правил, подобрать примеры. Подготовиться к контрольной работе.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2018-02-05T18:02:47Z</dcterms:created>
  <dcterms:modified xsi:type="dcterms:W3CDTF">2018-02-06T20:02:23Z</dcterms:modified>
</cp:coreProperties>
</file>