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2860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Тема урока: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«Разложение многочлена на множители»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428868"/>
            <a:ext cx="7715304" cy="371477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Найди ошибку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785926"/>
            <a:ext cx="7715304" cy="4357718"/>
          </a:xfrm>
        </p:spPr>
        <p:txBody>
          <a:bodyPr/>
          <a:lstStyle/>
          <a:p>
            <a:r>
              <a:rPr lang="ru-RU" sz="4800" b="1" dirty="0" smtClean="0"/>
              <a:t>6а + 9х = 3х(2а + 3х)</a:t>
            </a:r>
          </a:p>
          <a:p>
            <a:r>
              <a:rPr lang="ru-RU" sz="4800" b="1" dirty="0" smtClean="0"/>
              <a:t>а</a:t>
            </a:r>
            <a:r>
              <a:rPr lang="ru-RU" sz="4800" b="1" baseline="30000" dirty="0" smtClean="0"/>
              <a:t>2</a:t>
            </a:r>
            <a:r>
              <a:rPr lang="ru-RU" sz="4800" b="1" dirty="0" smtClean="0"/>
              <a:t>у+ах=а</a:t>
            </a:r>
            <a:r>
              <a:rPr lang="ru-RU" sz="4800" b="1" baseline="30000" dirty="0" smtClean="0"/>
              <a:t>2</a:t>
            </a:r>
            <a:r>
              <a:rPr lang="ru-RU" sz="4800" b="1" dirty="0" smtClean="0"/>
              <a:t>(</a:t>
            </a:r>
            <a:r>
              <a:rPr lang="ru-RU" sz="4800" b="1" dirty="0" err="1" smtClean="0"/>
              <a:t>ау+х</a:t>
            </a:r>
            <a:r>
              <a:rPr lang="ru-RU" sz="4800" b="1" dirty="0" smtClean="0"/>
              <a:t>)</a:t>
            </a:r>
          </a:p>
          <a:p>
            <a:r>
              <a:rPr lang="ru-RU" sz="4800" b="1" dirty="0" smtClean="0"/>
              <a:t>16ав</a:t>
            </a:r>
            <a:r>
              <a:rPr lang="ru-RU" sz="4800" b="1" baseline="30000" dirty="0" smtClean="0"/>
              <a:t>2</a:t>
            </a:r>
            <a:r>
              <a:rPr lang="ru-RU" sz="4800" b="1" dirty="0" smtClean="0"/>
              <a:t>-4ав=ав(16в-4)  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Разложите многочлен на множители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428868"/>
            <a:ext cx="7715304" cy="371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5х+5у+ха+ху</a:t>
            </a:r>
            <a:endParaRPr lang="ru-RU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Произвести классификацию данных многочленов по способу разложения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178277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         </a:t>
            </a:r>
            <a:r>
              <a:rPr lang="ru-RU" dirty="0" err="1" smtClean="0"/>
              <a:t>х</a:t>
            </a:r>
            <a:r>
              <a:rPr lang="ru-RU" dirty="0" smtClean="0"/>
              <a:t>(у-6)+у(у-6);   44а</a:t>
            </a:r>
            <a:r>
              <a:rPr lang="ru-RU" baseline="30000" dirty="0" smtClean="0"/>
              <a:t>2</a:t>
            </a:r>
            <a:r>
              <a:rPr lang="ru-RU" dirty="0" smtClean="0"/>
              <a:t>-4в;           2а+2в+а</a:t>
            </a:r>
            <a:r>
              <a:rPr lang="ru-RU" baseline="30000" dirty="0" smtClean="0"/>
              <a:t>2</a:t>
            </a:r>
            <a:r>
              <a:rPr lang="ru-RU" dirty="0" smtClean="0"/>
              <a:t>+ав;   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42910" y="3429000"/>
            <a:ext cx="3854478" cy="273684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Вынесение общего множителя за скобки     </a:t>
            </a:r>
          </a:p>
          <a:p>
            <a:pPr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1711332"/>
          </a:xfrm>
        </p:spPr>
        <p:txBody>
          <a:bodyPr/>
          <a:lstStyle/>
          <a:p>
            <a:r>
              <a:rPr lang="ru-RU" dirty="0" smtClean="0"/>
              <a:t>3</a:t>
            </a:r>
            <a:r>
              <a:rPr lang="en-US" dirty="0" smtClean="0"/>
              <a:t>m</a:t>
            </a:r>
            <a:r>
              <a:rPr lang="ru-RU" dirty="0" smtClean="0"/>
              <a:t>-3</a:t>
            </a:r>
            <a:r>
              <a:rPr lang="en-US" dirty="0" smtClean="0"/>
              <a:t>n</a:t>
            </a:r>
            <a:r>
              <a:rPr lang="ru-RU" dirty="0" smtClean="0"/>
              <a:t>+</a:t>
            </a:r>
            <a:r>
              <a:rPr lang="en-US" dirty="0" err="1" smtClean="0"/>
              <a:t>mn</a:t>
            </a:r>
            <a:r>
              <a:rPr lang="ru-RU" dirty="0" smtClean="0"/>
              <a:t>-</a:t>
            </a:r>
            <a:r>
              <a:rPr lang="en-US" dirty="0" smtClean="0"/>
              <a:t>n</a:t>
            </a:r>
            <a:r>
              <a:rPr lang="ru-RU" baseline="30000" dirty="0" smtClean="0"/>
              <a:t>2</a:t>
            </a:r>
            <a:r>
              <a:rPr lang="ru-RU" dirty="0" smtClean="0"/>
              <a:t>;  ху+х</a:t>
            </a:r>
            <a:r>
              <a:rPr lang="ru-RU" baseline="30000" dirty="0" smtClean="0"/>
              <a:t>2</a:t>
            </a:r>
            <a:r>
              <a:rPr lang="ru-RU" dirty="0" smtClean="0"/>
              <a:t>у</a:t>
            </a:r>
            <a:r>
              <a:rPr lang="ru-RU" baseline="30000" dirty="0" smtClean="0"/>
              <a:t>2</a:t>
            </a:r>
            <a:r>
              <a:rPr lang="ru-RU" dirty="0" smtClean="0"/>
              <a:t>; -5а</a:t>
            </a:r>
            <a:r>
              <a:rPr lang="ru-RU" baseline="30000" dirty="0" smtClean="0"/>
              <a:t>3</a:t>
            </a:r>
            <a:r>
              <a:rPr lang="ru-RU" dirty="0" smtClean="0"/>
              <a:t>х</a:t>
            </a:r>
            <a:r>
              <a:rPr lang="ru-RU" baseline="30000" dirty="0" smtClean="0"/>
              <a:t>3</a:t>
            </a:r>
            <a:r>
              <a:rPr lang="ru-RU" dirty="0" smtClean="0"/>
              <a:t>-0,5ав;     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784627" cy="26971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Способ группировки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Самостоятельная работа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643050"/>
            <a:ext cx="3854478" cy="639762"/>
          </a:xfrm>
        </p:spPr>
        <p:txBody>
          <a:bodyPr/>
          <a:lstStyle/>
          <a:p>
            <a:r>
              <a:rPr lang="ru-RU" dirty="0" smtClean="0"/>
              <a:t> 1 вариант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2500306"/>
            <a:ext cx="3854478" cy="3665536"/>
          </a:xfrm>
        </p:spPr>
        <p:txBody>
          <a:bodyPr/>
          <a:lstStyle/>
          <a:p>
            <a:r>
              <a:rPr lang="ru-RU" dirty="0" smtClean="0"/>
              <a:t>Вычислите: </a:t>
            </a:r>
          </a:p>
          <a:p>
            <a:pPr>
              <a:buNone/>
            </a:pPr>
            <a:r>
              <a:rPr lang="ru-RU" dirty="0" smtClean="0"/>
              <a:t>    217•317-217</a:t>
            </a:r>
            <a:r>
              <a:rPr lang="ru-RU" baseline="30000" dirty="0" smtClean="0"/>
              <a:t>2</a:t>
            </a:r>
          </a:p>
          <a:p>
            <a:r>
              <a:rPr lang="ru-RU" dirty="0" smtClean="0"/>
              <a:t>Решите уравнение: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х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-10 + 3х=0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571612"/>
            <a:ext cx="3784627" cy="639762"/>
          </a:xfrm>
        </p:spPr>
        <p:txBody>
          <a:bodyPr/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28868"/>
            <a:ext cx="3784627" cy="3697295"/>
          </a:xfrm>
        </p:spPr>
        <p:txBody>
          <a:bodyPr/>
          <a:lstStyle/>
          <a:p>
            <a:r>
              <a:rPr lang="ru-RU" dirty="0" smtClean="0"/>
              <a:t>Вычислите: </a:t>
            </a:r>
          </a:p>
          <a:p>
            <a:pPr>
              <a:buNone/>
            </a:pPr>
            <a:r>
              <a:rPr lang="ru-RU" dirty="0" smtClean="0"/>
              <a:t>    125</a:t>
            </a:r>
            <a:r>
              <a:rPr lang="ru-RU" baseline="30000" dirty="0" smtClean="0"/>
              <a:t>2</a:t>
            </a:r>
            <a:r>
              <a:rPr lang="ru-RU" dirty="0" smtClean="0"/>
              <a:t>-117•125</a:t>
            </a:r>
          </a:p>
          <a:p>
            <a:r>
              <a:rPr lang="ru-RU" dirty="0" smtClean="0"/>
              <a:t>Решите уравнение: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х</a:t>
            </a:r>
            <a:r>
              <a:rPr lang="ru-RU" baseline="30000" dirty="0" smtClean="0"/>
              <a:t>2</a:t>
            </a:r>
            <a:r>
              <a:rPr lang="ru-RU" dirty="0" smtClean="0"/>
              <a:t> +12 -7х=0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65403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Спасибо за урок!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25</TotalTime>
  <Words>102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TS101908703</vt:lpstr>
      <vt:lpstr>Тема урока:  «Разложение многочлена на множители»</vt:lpstr>
      <vt:lpstr>Найди ошибку </vt:lpstr>
      <vt:lpstr>Разложите многочлен на множители </vt:lpstr>
      <vt:lpstr>Произвести классификацию данных многочленов по способу разложения</vt:lpstr>
      <vt:lpstr>Самостоятельная работа </vt:lpstr>
      <vt:lpstr>Спасибо за урок!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«Разложение многочлена на множители»</dc:title>
  <dc:creator>Aliya</dc:creator>
  <cp:lastModifiedBy>HP</cp:lastModifiedBy>
  <cp:revision>4</cp:revision>
  <dcterms:created xsi:type="dcterms:W3CDTF">2016-11-27T19:40:23Z</dcterms:created>
  <dcterms:modified xsi:type="dcterms:W3CDTF">2017-03-28T15:18:51Z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