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58" r:id="rId6"/>
    <p:sldId id="259" r:id="rId7"/>
    <p:sldId id="262" r:id="rId8"/>
    <p:sldId id="264" r:id="rId9"/>
    <p:sldId id="263" r:id="rId10"/>
    <p:sldId id="265" r:id="rId11"/>
    <p:sldId id="267" r:id="rId12"/>
    <p:sldId id="266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4" autoAdjust="0"/>
    <p:restoredTop sz="90988" autoAdjust="0"/>
  </p:normalViewPr>
  <p:slideViewPr>
    <p:cSldViewPr snapToGrid="0">
      <p:cViewPr varScale="1">
        <p:scale>
          <a:sx n="73" d="100"/>
          <a:sy n="73" d="100"/>
        </p:scale>
        <p:origin x="59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DFCD4-7C54-472B-92E2-CEB38BCA9392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41C7D-435B-463B-B972-C06B87D13F09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7472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DFCD4-7C54-472B-92E2-CEB38BCA9392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41C7D-435B-463B-B972-C06B87D13F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116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DFCD4-7C54-472B-92E2-CEB38BCA9392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41C7D-435B-463B-B972-C06B87D13F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932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DFCD4-7C54-472B-92E2-CEB38BCA9392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41C7D-435B-463B-B972-C06B87D13F0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2523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DFCD4-7C54-472B-92E2-CEB38BCA9392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41C7D-435B-463B-B972-C06B87D13F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498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DFCD4-7C54-472B-92E2-CEB38BCA9392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41C7D-435B-463B-B972-C06B87D13F0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79195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DFCD4-7C54-472B-92E2-CEB38BCA9392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41C7D-435B-463B-B972-C06B87D13F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7904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DFCD4-7C54-472B-92E2-CEB38BCA9392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41C7D-435B-463B-B972-C06B87D13F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5490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DFCD4-7C54-472B-92E2-CEB38BCA9392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41C7D-435B-463B-B972-C06B87D13F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201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DFCD4-7C54-472B-92E2-CEB38BCA9392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41C7D-435B-463B-B972-C06B87D13F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730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DFCD4-7C54-472B-92E2-CEB38BCA9392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41C7D-435B-463B-B972-C06B87D13F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258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DFCD4-7C54-472B-92E2-CEB38BCA9392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41C7D-435B-463B-B972-C06B87D13F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58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DFCD4-7C54-472B-92E2-CEB38BCA9392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41C7D-435B-463B-B972-C06B87D13F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713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DFCD4-7C54-472B-92E2-CEB38BCA9392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41C7D-435B-463B-B972-C06B87D13F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870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DFCD4-7C54-472B-92E2-CEB38BCA9392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41C7D-435B-463B-B972-C06B87D13F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6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DFCD4-7C54-472B-92E2-CEB38BCA9392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41C7D-435B-463B-B972-C06B87D13F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50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DFCD4-7C54-472B-92E2-CEB38BCA9392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41C7D-435B-463B-B972-C06B87D13F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031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35DFCD4-7C54-472B-92E2-CEB38BCA9392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3441C7D-435B-463B-B972-C06B87D13F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7603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11507788" cy="1507067"/>
          </a:xfrm>
        </p:spPr>
        <p:txBody>
          <a:bodyPr>
            <a:noAutofit/>
          </a:bodyPr>
          <a:lstStyle/>
          <a:p>
            <a:pPr algn="r"/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Михаил Афанасьевич  Булгаков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«Собачье сердце»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75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4" y="0"/>
            <a:ext cx="115339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90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30" y="260637"/>
            <a:ext cx="9262215" cy="586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37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36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23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задание: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прочитать повесть м. а.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булгакова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собачье сердце»</a:t>
            </a:r>
            <a:endParaRPr lang="ru-RU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29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2805546"/>
            <a:ext cx="11099079" cy="3188854"/>
          </a:xfrm>
        </p:spPr>
        <p:txBody>
          <a:bodyPr>
            <a:normAutofit/>
          </a:bodyPr>
          <a:lstStyle/>
          <a:p>
            <a:r>
              <a:rPr lang="ru-RU" sz="5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</a:t>
            </a:r>
            <a:br>
              <a:rPr lang="ru-RU" sz="5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Записать в тетрадь биографию писателя (статья учебника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892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05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" y="0"/>
            <a:ext cx="10629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73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702929"/>
            <a:ext cx="10928668" cy="584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37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4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32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0"/>
            <a:ext cx="10296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68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332509"/>
            <a:ext cx="11055928" cy="829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82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" y="1"/>
            <a:ext cx="940117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95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12</TotalTime>
  <Words>12</Words>
  <Application>Microsoft Office PowerPoint</Application>
  <PresentationFormat>Широкоэкранный</PresentationFormat>
  <Paragraphs>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Century Gothic</vt:lpstr>
      <vt:lpstr>Times New Roman</vt:lpstr>
      <vt:lpstr>Wingdings 3</vt:lpstr>
      <vt:lpstr>Сектор</vt:lpstr>
      <vt:lpstr>Михаил Афанасьевич  Булгаков</vt:lpstr>
      <vt:lpstr>задание: Записать в тетрадь биографию писателя (статья учебника)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задание: прочитать повесть м. а. булгакова «собачье сердце»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Михаил Афанасьевич  Булгаков</dc:title>
  <dc:creator>Людмила Васильевна</dc:creator>
  <cp:lastModifiedBy>Людмила Васильевна</cp:lastModifiedBy>
  <cp:revision>4</cp:revision>
  <dcterms:created xsi:type="dcterms:W3CDTF">2021-02-28T11:46:03Z</dcterms:created>
  <dcterms:modified xsi:type="dcterms:W3CDTF">2021-02-28T11:58:42Z</dcterms:modified>
</cp:coreProperties>
</file>