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2" r:id="rId3"/>
    <p:sldId id="256" r:id="rId4"/>
    <p:sldId id="259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1/20/2019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8229600" cy="25908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Разряды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имён прилагательных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 значению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3886200"/>
            <a:ext cx="6705600" cy="201143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Презентация к уроку русского языка в 6 классе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Автор: учитель русского языка и литературы Иванникова Ольга Валентиновна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Разряды имён прилагательных по значению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Качественные</a:t>
            </a:r>
          </a:p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Относительные</a:t>
            </a:r>
          </a:p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Притяжательные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Качественные прилагательные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Обозначают различные качества предмета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величине (большой, маленький),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возрасту ( молодой, старый),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весу ( лёгкий, тяжёлый),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внешнему виду ( красивый, высокий),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внутренним качествам ( добрый, умный)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т. 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Качественные прилагательные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Такие признаки могут быть у предметов в большей или меньшей степени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Сильный – сильнее – сильнейший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Умный – умнее – умнейший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Красивый – красивее – красивейший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Сочетаются со словом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очень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Смелый – очень смелый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Слабый – очень слабый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Качественные прилагательные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Имеют степени сравнения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Молодой – моложе – самый молодой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Злой – злее – самый злой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Широкий – шире – самый широкий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Относительные прилагательные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Обозначают материал, из которого сделан предмет (деревянный пол, стеклянная стена),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Указывают на признак предмета по месту (городская улица),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Указывают на признак по времени существования предмета (зимний вечер),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Указывают на признак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назначению предмета ( спортивная обувь)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Относительные прилагательные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могут быть у предмета в большей или меньшей степени,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сочетаются со словом очень,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имеют степеней сравнения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Притяжательные прилагательные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Обозначают признак предмета по его принадлежности кому-либо (отцов дом, мамино письмо, волчий след, лисья нора)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Отвечают на вопросы чей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Чья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Чьё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Чьи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могут быть у предмета в большей или меньшей степени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Имеют суффиксы: -ин- (-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ын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-), 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(-ев-), 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-(-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зменение значения прилагательных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Притяжательное прилагательное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лисий след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т.е. след лисы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Относительное прилагательное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лисья шапка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т.е. шапка из лисы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Качественное прилагательное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лисья хитрость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такая, как у лисы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Стальной нож ( относительное) – стальная воля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(качественное)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</TotalTime>
  <Words>313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Обычная</vt:lpstr>
      <vt:lpstr>Разряды  имён прилагательных  по значению</vt:lpstr>
      <vt:lpstr>Разряды имён прилагательных по значению</vt:lpstr>
      <vt:lpstr>Качественные прилагательные</vt:lpstr>
      <vt:lpstr>Качественные прилагательные</vt:lpstr>
      <vt:lpstr>Качественные прилагательные</vt:lpstr>
      <vt:lpstr>Относительные прилагательные</vt:lpstr>
      <vt:lpstr>Относительные прилагательные</vt:lpstr>
      <vt:lpstr>Притяжательные прилагательные</vt:lpstr>
      <vt:lpstr>Изменение значения прилагательных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Разряды прилагательных по значению</dc:title>
  <dc:creator>Вика</dc:creator>
  <cp:lastModifiedBy>Вика</cp:lastModifiedBy>
  <cp:revision>8</cp:revision>
  <dcterms:created xsi:type="dcterms:W3CDTF">2019-01-20T09:36:59Z</dcterms:created>
  <dcterms:modified xsi:type="dcterms:W3CDTF">2019-01-20T10:30:12Z</dcterms:modified>
</cp:coreProperties>
</file>