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6" r:id="rId4"/>
    <p:sldId id="261" r:id="rId5"/>
    <p:sldId id="257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E39D-D617-41A9-9B56-7FDD95DF17C9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0FD-01D5-4655-B3F2-0E52CD312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E39D-D617-41A9-9B56-7FDD95DF17C9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0FD-01D5-4655-B3F2-0E52CD312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E39D-D617-41A9-9B56-7FDD95DF17C9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0FD-01D5-4655-B3F2-0E52CD312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E39D-D617-41A9-9B56-7FDD95DF17C9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0FD-01D5-4655-B3F2-0E52CD312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E39D-D617-41A9-9B56-7FDD95DF17C9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0FD-01D5-4655-B3F2-0E52CD312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E39D-D617-41A9-9B56-7FDD95DF17C9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0FD-01D5-4655-B3F2-0E52CD312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E39D-D617-41A9-9B56-7FDD95DF17C9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0FD-01D5-4655-B3F2-0E52CD312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E39D-D617-41A9-9B56-7FDD95DF17C9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0FD-01D5-4655-B3F2-0E52CD312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E39D-D617-41A9-9B56-7FDD95DF17C9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0FD-01D5-4655-B3F2-0E52CD312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E39D-D617-41A9-9B56-7FDD95DF17C9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0FD-01D5-4655-B3F2-0E52CD312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E39D-D617-41A9-9B56-7FDD95DF17C9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DC0FD-01D5-4655-B3F2-0E52CD312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FE39D-D617-41A9-9B56-7FDD95DF17C9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DC0FD-01D5-4655-B3F2-0E52CD3127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187624" y="5661248"/>
            <a:ext cx="576064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31840" y="1412776"/>
            <a:ext cx="576064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452320" y="2564904"/>
            <a:ext cx="576064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572000" y="5085184"/>
            <a:ext cx="576064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5639645">
            <a:off x="1944309" y="5566476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5639645">
            <a:off x="2808403" y="5422460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5639645">
            <a:off x="3744509" y="5206436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4286228">
            <a:off x="5400691" y="4702379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2923772">
            <a:off x="7161379" y="3299065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4286228">
            <a:off x="6240415" y="4138225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6362727">
            <a:off x="6573253" y="2212602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6362727">
            <a:off x="4773053" y="1636536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6362727">
            <a:off x="5637149" y="1924569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6342429">
            <a:off x="3836950" y="1420512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870452">
            <a:off x="2884326" y="1902628"/>
            <a:ext cx="504056" cy="68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870452">
            <a:off x="1903926" y="3510186"/>
            <a:ext cx="504056" cy="68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1870452">
            <a:off x="2407983" y="2646090"/>
            <a:ext cx="504056" cy="68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1870452">
            <a:off x="1471878" y="4302275"/>
            <a:ext cx="504056" cy="68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870452">
            <a:off x="1039830" y="5022355"/>
            <a:ext cx="504056" cy="68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99592" y="61653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Волгоград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851920" y="573325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Ростов – на - Дону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524328" y="3284984"/>
            <a:ext cx="140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Санкт - </a:t>
            </a:r>
            <a:r>
              <a:rPr lang="ru-RU" dirty="0"/>
              <a:t>П</a:t>
            </a:r>
            <a:r>
              <a:rPr lang="ru-RU" dirty="0" smtClean="0"/>
              <a:t>етербург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203848" y="18448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Брест</a:t>
            </a:r>
            <a:endParaRPr lang="ru-RU" dirty="0"/>
          </a:p>
        </p:txBody>
      </p:sp>
      <p:pic>
        <p:nvPicPr>
          <p:cNvPr id="16386" name="Picture 2" descr="https://im3-tub-ru.yandex.net/i?id=7f93efec3cffc9f11a9f353979230253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365104"/>
            <a:ext cx="1524000" cy="1428750"/>
          </a:xfrm>
          <a:prstGeom prst="rect">
            <a:avLst/>
          </a:prstGeom>
          <a:noFill/>
        </p:spPr>
      </p:pic>
      <p:pic>
        <p:nvPicPr>
          <p:cNvPr id="16388" name="Picture 4" descr="ИА НР-Юг - главные новости, события, обзоры Обществ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717032"/>
            <a:ext cx="1920214" cy="1440160"/>
          </a:xfrm>
          <a:prstGeom prst="rect">
            <a:avLst/>
          </a:prstGeom>
          <a:noFill/>
        </p:spPr>
      </p:pic>
      <p:pic>
        <p:nvPicPr>
          <p:cNvPr id="16390" name="Picture 6" descr="https://im2-tub-ru.yandex.net/i?id=6ffec20d37848d5d1632c9be4194449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836712"/>
            <a:ext cx="2428875" cy="1428750"/>
          </a:xfrm>
          <a:prstGeom prst="rect">
            <a:avLst/>
          </a:prstGeom>
          <a:noFill/>
        </p:spPr>
      </p:pic>
      <p:pic>
        <p:nvPicPr>
          <p:cNvPr id="16392" name="Picture 8" descr="https://im0-tub-ru.yandex.net/i?id=e6c240908dcd4e8e5bb9e3fc3ecb6a1f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147288"/>
            <a:ext cx="1879476" cy="1281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3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63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63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63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infourok.ru/images/doc/7/8947/img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96752"/>
            <a:ext cx="7200800" cy="5400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Моделирование графов и сетей: Новое в системе Wolfram Mathematica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136526"/>
            <a:ext cx="8612956" cy="705803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232247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Подсчёт вариантов с помощью графов.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187624" y="5661248"/>
            <a:ext cx="576064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31840" y="1412776"/>
            <a:ext cx="576064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452320" y="2564904"/>
            <a:ext cx="576064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572000" y="5085184"/>
            <a:ext cx="576064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5639645">
            <a:off x="1944309" y="5566476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5639645">
            <a:off x="2808403" y="5422460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5639645">
            <a:off x="3744509" y="5206436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4286228">
            <a:off x="5400691" y="4702379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2923772">
            <a:off x="7161379" y="3299065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4286228">
            <a:off x="6240415" y="4138225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6362727">
            <a:off x="6573253" y="2212602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6362727">
            <a:off x="4773053" y="1636536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6362727">
            <a:off x="5637149" y="1924569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6342429">
            <a:off x="3836950" y="1420512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870452">
            <a:off x="2884326" y="1902628"/>
            <a:ext cx="504056" cy="68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870452">
            <a:off x="1903926" y="3510186"/>
            <a:ext cx="504056" cy="68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1870452">
            <a:off x="2407983" y="2646090"/>
            <a:ext cx="504056" cy="68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1870452">
            <a:off x="1471878" y="4302275"/>
            <a:ext cx="504056" cy="68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870452">
            <a:off x="1039830" y="5022355"/>
            <a:ext cx="504056" cy="68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99592" y="61653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Волгоград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851920" y="573325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Ростов – на - Дону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524328" y="3284984"/>
            <a:ext cx="140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Санкт - </a:t>
            </a:r>
            <a:r>
              <a:rPr lang="ru-RU" dirty="0" err="1" smtClean="0"/>
              <a:t>петербург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203848" y="18448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Брест</a:t>
            </a:r>
            <a:endParaRPr lang="ru-RU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Юбка Vero Mo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0"/>
            <a:ext cx="2564284" cy="3090291"/>
          </a:xfrm>
          <a:prstGeom prst="rect">
            <a:avLst/>
          </a:prstGeom>
          <a:noFill/>
        </p:spPr>
      </p:pic>
      <p:pic>
        <p:nvPicPr>
          <p:cNvPr id="1028" name="Picture 4" descr="Брюки Blend - Blend - Повседневные // Витрина брендов: Женская одежда, мужская одежда в интерне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0"/>
            <a:ext cx="2627784" cy="3166817"/>
          </a:xfrm>
          <a:prstGeom prst="rect">
            <a:avLst/>
          </a:prstGeom>
          <a:noFill/>
        </p:spPr>
      </p:pic>
      <p:pic>
        <p:nvPicPr>
          <p:cNvPr id="1030" name="Picture 6" descr="Женские костюмы!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0"/>
            <a:ext cx="3024336" cy="3024336"/>
          </a:xfrm>
          <a:prstGeom prst="rect">
            <a:avLst/>
          </a:prstGeom>
          <a:noFill/>
        </p:spPr>
      </p:pic>
      <p:pic>
        <p:nvPicPr>
          <p:cNvPr id="1032" name="Picture 8" descr="Модная одежда!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753438"/>
            <a:ext cx="2843808" cy="4104562"/>
          </a:xfrm>
          <a:prstGeom prst="rect">
            <a:avLst/>
          </a:prstGeom>
          <a:noFill/>
        </p:spPr>
      </p:pic>
      <p:pic>
        <p:nvPicPr>
          <p:cNvPr id="1034" name="Picture 10" descr="Шляпа пляжная Желтая с Коричневым Бантом / Бейсболки, шляпки и панамы - для стильной, элегантной дамы. От 52 грн / Акции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3000372"/>
            <a:ext cx="3024336" cy="3497813"/>
          </a:xfrm>
          <a:prstGeom prst="rect">
            <a:avLst/>
          </a:prstGeom>
          <a:noFill/>
        </p:spPr>
      </p:pic>
      <p:pic>
        <p:nvPicPr>
          <p:cNvPr id="1036" name="Picture 12" descr="Желтый шарф купить - Купить вязаные мужские шарфы в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4539" y="3429000"/>
            <a:ext cx="2989461" cy="2989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30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Спасибо за внимание!</vt:lpstr>
      <vt:lpstr>Подсчёт вариантов с помощью графов.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Подсчёт вариантов с помощью графов.</dc:title>
  <dc:creator>Долголенко</dc:creator>
  <cp:lastModifiedBy>o</cp:lastModifiedBy>
  <cp:revision>28</cp:revision>
  <dcterms:created xsi:type="dcterms:W3CDTF">2015-04-07T21:50:35Z</dcterms:created>
  <dcterms:modified xsi:type="dcterms:W3CDTF">2015-04-21T16:58:57Z</dcterms:modified>
</cp:coreProperties>
</file>