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6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43C"/>
    <a:srgbClr val="1611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22ACD-B60B-496A-B0F1-CDBA41A224DA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7706-2335-42A4-B398-7244ED709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7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B7706-2335-42A4-B398-7244ED7097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95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75"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6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73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5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2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76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11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7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8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Развитие науки и техники в ХХ веке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43334" cy="2914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Ещё </a:t>
            </a: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начале 20 столетия люди не могли себе даже представить, что такое автомобиль, телевизор или компьютер. Научные открытия в 20 веке оказали существенное влияние на все человечество. В 20 веке было сделано больше научных открытий, чем за все предыдущие столетия. Знания человечества стремительно растут, поэтому можно с уверенностью сказать, что если такая тенденция сохранится, то в 21 веке будет совершено еще больше научных открытий, что может в корне изменить жизнь человека.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Человек – царь природы?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Научные </a:t>
            </a:r>
            <a:r>
              <a:rPr lang="ru-RU" dirty="0" smtClean="0"/>
              <a:t>открытия 20 века стали непосредственной производительной силой, которая обусловила качественные перемены в жизни человека. Бесспорно, эти открытия существенно изменили не только материальную сферу человека, но в то же время повлияли на духовное развитие человека и даже привели к общему упадку уровня нравственности. Это проявляется в неудержимом стремлении человека к материальным благам в ущерб моральным принципам.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Авария </a:t>
            </a:r>
            <a:r>
              <a:rPr lang="ru-RU" dirty="0" smtClean="0"/>
              <a:t>на химическом заводе в </a:t>
            </a:r>
            <a:r>
              <a:rPr lang="ru-RU" dirty="0" err="1" smtClean="0"/>
              <a:t>Бхопале</a:t>
            </a:r>
            <a:r>
              <a:rPr lang="ru-RU" dirty="0" smtClean="0"/>
              <a:t> (Индия) </a:t>
            </a:r>
            <a:r>
              <a:rPr lang="ru-RU" dirty="0" smtClean="0"/>
              <a:t>1984г</a:t>
            </a:r>
            <a:endParaRPr lang="ru-RU" dirty="0"/>
          </a:p>
        </p:txBody>
      </p:sp>
      <p:pic>
        <p:nvPicPr>
          <p:cNvPr id="9" name="Содержимое 8" descr="2315fa4bb2263cb67222be5a259d8d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928934"/>
            <a:ext cx="3815317" cy="28614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Взрыв контейнера с радиоактивными отходами в 1957 г. под Челябинском</a:t>
            </a:r>
            <a:endParaRPr lang="ru-RU" dirty="0"/>
          </a:p>
        </p:txBody>
      </p:sp>
      <p:pic>
        <p:nvPicPr>
          <p:cNvPr id="10" name="Содержимое 9" descr="p000421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11865"/>
            <a:ext cx="4270375" cy="28265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Авария </a:t>
            </a:r>
            <a:r>
              <a:rPr lang="ru-RU" dirty="0" smtClean="0"/>
              <a:t>на Чернобыльской АЭС в 1986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9e1ea7ead0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648320" cy="3186916"/>
          </a:xfrm>
        </p:spPr>
      </p:pic>
      <p:pic>
        <p:nvPicPr>
          <p:cNvPr id="8" name="Содержимое 7" descr="006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32669" y="2500306"/>
            <a:ext cx="4643470" cy="37147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Заключение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3929090" cy="47863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Эта ситуация требует разумного контроля развития достижений науки. Но формальное сдерживание правовыми, юридическими </a:t>
            </a:r>
            <a:r>
              <a:rPr lang="ru-RU" dirty="0" smtClean="0"/>
              <a:t>методами сейчас не сможет предупредить многие негативные явления, способные причинить неприятности человечеству в ближайшем будущем. Человек вынужден сделать шаг навстречу природе, стать на один уровень с ней, изменить свое сознание. </a:t>
            </a:r>
            <a:r>
              <a:rPr lang="ru-RU" dirty="0" err="1" smtClean="0"/>
              <a:t>Homo</a:t>
            </a:r>
            <a:r>
              <a:rPr lang="ru-RU" dirty="0" smtClean="0"/>
              <a:t> </a:t>
            </a:r>
            <a:r>
              <a:rPr lang="ru-RU" dirty="0" err="1" smtClean="0"/>
              <a:t>sapiens</a:t>
            </a:r>
            <a:r>
              <a:rPr lang="ru-RU" dirty="0" smtClean="0"/>
              <a:t> должен осознать, что он не царь природы, а ее часть.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400" dirty="0" smtClean="0"/>
              <a:t>Техника</a:t>
            </a:r>
            <a:endParaRPr lang="ru-RU" sz="8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43466" cy="21764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Крупнейшие открытия:</a:t>
            </a:r>
          </a:p>
          <a:p>
            <a:pPr>
              <a:buFontTx/>
              <a:buChar char="-"/>
            </a:pPr>
            <a:r>
              <a:rPr lang="ru-RU" dirty="0" smtClean="0"/>
              <a:t>ядерная энергия;</a:t>
            </a:r>
          </a:p>
          <a:p>
            <a:pPr>
              <a:buFontTx/>
              <a:buChar char="-"/>
            </a:pPr>
            <a:r>
              <a:rPr lang="ru-RU" dirty="0" smtClean="0"/>
              <a:t>т</a:t>
            </a:r>
            <a:r>
              <a:rPr lang="ru-RU" dirty="0" smtClean="0"/>
              <a:t>ермоядерные реакции;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Рисунок 4" descr="70_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8215370" cy="24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18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i="1" dirty="0" smtClean="0"/>
              <a:t>Развитие транспорта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629680" cy="17478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1990-е гг. в мире насчитывалось свыше </a:t>
            </a:r>
            <a:r>
              <a:rPr lang="ru-RU" dirty="0" smtClean="0"/>
              <a:t>500 млн</a:t>
            </a:r>
            <a:r>
              <a:rPr lang="ru-RU" dirty="0" smtClean="0"/>
              <a:t>. </a:t>
            </a:r>
            <a:r>
              <a:rPr lang="ru-RU" dirty="0" smtClean="0"/>
              <a:t>автомобилей.</a:t>
            </a:r>
          </a:p>
          <a:p>
            <a:pPr>
              <a:buNone/>
            </a:pPr>
            <a:r>
              <a:rPr lang="ru-RU" dirty="0" smtClean="0"/>
              <a:t>Их </a:t>
            </a:r>
            <a:r>
              <a:rPr lang="ru-RU" dirty="0" smtClean="0"/>
              <a:t>ежегодный выпуск достиг 30 млн. штук.</a:t>
            </a:r>
            <a:endParaRPr lang="ru-RU" dirty="0"/>
          </a:p>
        </p:txBody>
      </p:sp>
      <p:pic>
        <p:nvPicPr>
          <p:cNvPr id="4" name="Рисунок 3" descr="Audi-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876"/>
            <a:ext cx="3833818" cy="2876897"/>
          </a:xfrm>
          <a:prstGeom prst="rect">
            <a:avLst/>
          </a:prstGeom>
        </p:spPr>
      </p:pic>
      <p:pic>
        <p:nvPicPr>
          <p:cNvPr id="5" name="Рисунок 4" descr="1278221871_img_0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00438"/>
            <a:ext cx="3707741" cy="2829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Возросло </a:t>
            </a:r>
            <a:r>
              <a:rPr lang="ru-RU" dirty="0" smtClean="0"/>
              <a:t>значение транспортной </a:t>
            </a:r>
            <a:r>
              <a:rPr lang="ru-RU" dirty="0" smtClean="0"/>
              <a:t>авиации. </a:t>
            </a:r>
            <a:r>
              <a:rPr lang="ru-RU" dirty="0" smtClean="0"/>
              <a:t>В Англии в 1949 г. был создан первый прототип пассажирского реактивного самолета «Комета».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572000" y="2357430"/>
            <a:ext cx="3986210" cy="1546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 smtClean="0"/>
              <a:t>1970 г. в США был создан гигантский самолет «Боинг-747», способный поднимать на борт до 500 пассажиров</a:t>
            </a:r>
            <a:endParaRPr lang="ru-RU" dirty="0"/>
          </a:p>
        </p:txBody>
      </p:sp>
      <p:pic>
        <p:nvPicPr>
          <p:cNvPr id="4" name="Рисунок 3" descr="i_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2973908" cy="1857388"/>
          </a:xfrm>
          <a:prstGeom prst="rect">
            <a:avLst/>
          </a:prstGeom>
        </p:spPr>
      </p:pic>
      <p:pic>
        <p:nvPicPr>
          <p:cNvPr id="13" name="Рисунок 12" descr="b-7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00504"/>
            <a:ext cx="3540826" cy="23526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космонавтики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программа </a:t>
            </a:r>
            <a:r>
              <a:rPr lang="ru-RU" dirty="0" smtClean="0"/>
              <a:t>«Аполлон» </a:t>
            </a:r>
            <a:endParaRPr lang="ru-RU" dirty="0"/>
          </a:p>
        </p:txBody>
      </p:sp>
      <p:pic>
        <p:nvPicPr>
          <p:cNvPr id="10" name="Содержимое 9" descr="worldofwallpapers[dot]ru---08-0032-1920x1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91160"/>
            <a:ext cx="4268788" cy="266799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искусственный спутник Земли </a:t>
            </a:r>
            <a:endParaRPr lang="ru-RU" dirty="0"/>
          </a:p>
        </p:txBody>
      </p:sp>
      <p:pic>
        <p:nvPicPr>
          <p:cNvPr id="11" name="Содержимое 10" descr="250px-Sputnik_as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2786058"/>
            <a:ext cx="3643338" cy="29875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hadwick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2835943" cy="401083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643446"/>
            <a:ext cx="4284693" cy="16144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16-го декабря 1947 г. </a:t>
            </a:r>
            <a:r>
              <a:rPr lang="ru-RU" dirty="0" err="1" smtClean="0"/>
              <a:t>Уолтер</a:t>
            </a:r>
            <a:r>
              <a:rPr lang="ru-RU" dirty="0" smtClean="0"/>
              <a:t> </a:t>
            </a:r>
            <a:r>
              <a:rPr lang="ru-RU" dirty="0" err="1" smtClean="0"/>
              <a:t>Браттейн</a:t>
            </a:r>
            <a:r>
              <a:rPr lang="ru-RU" dirty="0" smtClean="0"/>
              <a:t>, Джон Бардин и Уильям </a:t>
            </a:r>
            <a:r>
              <a:rPr lang="ru-RU" dirty="0" err="1" smtClean="0"/>
              <a:t>Шокли</a:t>
            </a:r>
            <a:r>
              <a:rPr lang="ru-RU" dirty="0" smtClean="0"/>
              <a:t> открыли свойства полупроводника - управление большими токами при помощи малых. Так появился транзистор - прибор, который состоял из пары </a:t>
            </a:r>
            <a:r>
              <a:rPr lang="ru-RU" dirty="0" err="1" smtClean="0"/>
              <a:t>p-n</a:t>
            </a:r>
            <a:r>
              <a:rPr lang="ru-RU" dirty="0" smtClean="0"/>
              <a:t> переходов. </a:t>
            </a:r>
            <a:endParaRPr lang="ru-RU" dirty="0"/>
          </a:p>
        </p:txBody>
      </p:sp>
      <p:pic>
        <p:nvPicPr>
          <p:cNvPr id="9" name="Содержимое 8" descr="image0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1928802"/>
            <a:ext cx="3504654" cy="2546350"/>
          </a:xfrm>
        </p:spPr>
      </p:pic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4282" y="4500570"/>
            <a:ext cx="4214842" cy="1854208"/>
          </a:xfrm>
        </p:spPr>
        <p:txBody>
          <a:bodyPr>
            <a:normAutofit/>
          </a:bodyPr>
          <a:lstStyle/>
          <a:p>
            <a:r>
              <a:rPr lang="ru-RU" dirty="0" smtClean="0"/>
              <a:t>В 1932 г. Джеймс </a:t>
            </a:r>
            <a:r>
              <a:rPr lang="ru-RU" dirty="0" err="1" smtClean="0"/>
              <a:t>Чэдвик</a:t>
            </a:r>
            <a:r>
              <a:rPr lang="ru-RU" dirty="0" smtClean="0"/>
              <a:t> доказал существование нейтрона.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738966" cy="7905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Д. Уотсон и Ф. Крик открыли молекулу ДНК, несущую в себе программу развития организма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Содержимое 7" descr="watso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72000" y="2500306"/>
            <a:ext cx="3100482" cy="4071966"/>
          </a:xfrm>
        </p:spPr>
      </p:pic>
      <p:pic>
        <p:nvPicPr>
          <p:cNvPr id="10" name="Содержимое 9" descr="1000491_0491_1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3414812" cy="45386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     Развитие </a:t>
            </a:r>
            <a:r>
              <a:rPr lang="ru-RU" sz="5400" dirty="0" smtClean="0"/>
              <a:t>медицины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открыты микроорганизмы, являвшиеся причиной заболевания холерой</a:t>
            </a:r>
            <a:endParaRPr lang="ru-RU" dirty="0"/>
          </a:p>
        </p:txBody>
      </p:sp>
      <p:pic>
        <p:nvPicPr>
          <p:cNvPr id="7" name="Содержимое 6" descr="image0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786058"/>
            <a:ext cx="3053585" cy="28947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олучение искусственных витаминов</a:t>
            </a:r>
            <a:endParaRPr lang="ru-RU" dirty="0"/>
          </a:p>
        </p:txBody>
      </p:sp>
      <p:pic>
        <p:nvPicPr>
          <p:cNvPr id="8" name="Содержимое 7" descr="2291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995239"/>
            <a:ext cx="4270375" cy="28598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57203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ЭВМ – </a:t>
            </a:r>
            <a:r>
              <a:rPr lang="ru-RU" dirty="0" err="1" smtClean="0"/>
              <a:t>электронно</a:t>
            </a:r>
            <a:r>
              <a:rPr lang="ru-RU" dirty="0" smtClean="0"/>
              <a:t> -</a:t>
            </a:r>
            <a:br>
              <a:rPr lang="ru-RU" dirty="0" smtClean="0"/>
            </a:br>
            <a:r>
              <a:rPr lang="ru-RU" dirty="0" smtClean="0"/>
              <a:t>вычислительная </a:t>
            </a:r>
            <a:r>
              <a:rPr lang="ru-RU" dirty="0" smtClean="0">
                <a:solidFill>
                  <a:schemeClr val="bg1"/>
                </a:solidFill>
              </a:rPr>
              <a:t>машина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2643182"/>
            <a:ext cx="6831276" cy="3942471"/>
          </a:xfrm>
        </p:spPr>
      </p:pic>
      <p:pic>
        <p:nvPicPr>
          <p:cNvPr id="8" name="Содержимое 7" descr="Comput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142852"/>
            <a:ext cx="3843962" cy="23574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18813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65D57D-2B16-4FD7-926D-B7997B9F1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TS101881356</Template>
  <TotalTime>0</TotalTime>
  <Words>427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TS101881356</vt:lpstr>
      <vt:lpstr>Развитие науки и техники в ХХ веке</vt:lpstr>
      <vt:lpstr>Техника</vt:lpstr>
      <vt:lpstr>        Развитие транспорта</vt:lpstr>
      <vt:lpstr>Слайд 4</vt:lpstr>
      <vt:lpstr>Развитие космонавтики</vt:lpstr>
      <vt:lpstr>Слайд 6</vt:lpstr>
      <vt:lpstr>Д. Уотсон и Ф. Крик открыли молекулу ДНК, несущую в себе программу развития организма  </vt:lpstr>
      <vt:lpstr>     Развитие медицины</vt:lpstr>
      <vt:lpstr>ЭВМ – электронно - вычислительная машина</vt:lpstr>
      <vt:lpstr>    Человек – царь природы?</vt:lpstr>
      <vt:lpstr>Слайд 11</vt:lpstr>
      <vt:lpstr>Авария на Чернобыльской АЭС в 1986 г.</vt:lpstr>
      <vt:lpstr>                 Заключение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www.MRMARKER.ru</dc:creator>
  <cp:lastModifiedBy/>
  <cp:revision>1</cp:revision>
  <dcterms:created xsi:type="dcterms:W3CDTF">2012-04-25T13:00:44Z</dcterms:created>
  <dcterms:modified xsi:type="dcterms:W3CDTF">2012-04-25T15:10:14Z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TC018813569991</vt:lpwstr>
  </property>
</Properties>
</file>