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9" r:id="rId4"/>
    <p:sldId id="262" r:id="rId5"/>
    <p:sldId id="261" r:id="rId6"/>
    <p:sldId id="260" r:id="rId7"/>
    <p:sldId id="265" r:id="rId8"/>
    <p:sldId id="258" r:id="rId9"/>
    <p:sldId id="264" r:id="rId10"/>
    <p:sldId id="268" r:id="rId11"/>
    <p:sldId id="267" r:id="rId12"/>
    <p:sldId id="266" r:id="rId13"/>
    <p:sldId id="263" r:id="rId14"/>
    <p:sldId id="269" r:id="rId15"/>
    <p:sldId id="270" r:id="rId16"/>
    <p:sldId id="271" r:id="rId17"/>
    <p:sldId id="273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8B3F89-0985-4994-AF4B-C5530889A4E0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65914-468D-43BE-96AE-7B8F1506DBC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E1B3D-AC22-4BA0-A9D5-F6189702C96B}" type="datetimeFigureOut">
              <a:rPr lang="ru-RU" smtClean="0"/>
              <a:t>07.04.2017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543FA-192A-4CE0-A9A9-2E24174DD59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ire_texture14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643073"/>
          </a:xfrm>
        </p:spPr>
        <p:txBody>
          <a:bodyPr/>
          <a:lstStyle/>
          <a:p>
            <a:r>
              <a:rPr lang="ru-RU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 пожарной службы</a:t>
            </a:r>
            <a:endParaRPr lang="ru-RU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429264"/>
            <a:ext cx="7772400" cy="1285884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Воспитатель: Новикова А.В.</a:t>
            </a:r>
          </a:p>
          <a:p>
            <a:r>
              <a:rPr lang="ru-RU" sz="2800" b="1" dirty="0" smtClean="0">
                <a:solidFill>
                  <a:schemeClr val="bg1"/>
                </a:solidFill>
              </a:rPr>
              <a:t>Детский дом 34 г. Комсомольск-на-Амуре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55c4df836264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3042" y="1919287"/>
            <a:ext cx="5357850" cy="3538413"/>
          </a:xfrm>
          <a:prstGeom prst="rect">
            <a:avLst/>
          </a:prstGeom>
          <a:effectLst>
            <a:outerShdw blurRad="50800" dist="38100" sx="102000" sy="102000" algn="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 contourW="12700">
            <a:bevelT w="234950" h="133350" prst="coolSlant"/>
            <a:extrusionClr>
              <a:schemeClr val="bg1"/>
            </a:extrusionClr>
            <a:contourClr>
              <a:schemeClr val="bg1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76438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апреля 1918 года советским правительством издан декрет "Об организации государственных мер борьбы с огнем»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4" y="1785926"/>
            <a:ext cx="35719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Первым руководителем СССР по пожарной безопасности назначен правительством общественный деятель Марк Тимофеевич Елизаров, сумевший осуществить множество мер по организации пожарной охраны во многих городах.</a:t>
            </a:r>
          </a:p>
        </p:txBody>
      </p:sp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43050"/>
            <a:ext cx="3786214" cy="479713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2868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 30-м годам было налажено производство противопожарной техники и оборудования: первых механических лестниц, автомобилей и дымососов. </a:t>
            </a:r>
          </a:p>
        </p:txBody>
      </p:sp>
      <p:pic>
        <p:nvPicPr>
          <p:cNvPr id="6" name="Рисунок 5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4229100" cy="2165415"/>
          </a:xfrm>
          <a:prstGeom prst="rect">
            <a:avLst/>
          </a:prstGeom>
        </p:spPr>
      </p:pic>
      <p:pic>
        <p:nvPicPr>
          <p:cNvPr id="7" name="Рисунок 6" descr="avtomobil-vodozasch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3357562"/>
            <a:ext cx="4228525" cy="2638424"/>
          </a:xfrm>
          <a:prstGeom prst="rect">
            <a:avLst/>
          </a:prstGeom>
        </p:spPr>
      </p:pic>
      <p:pic>
        <p:nvPicPr>
          <p:cNvPr id="8" name="Рисунок 7" descr="Вольно-пожарное-общество.jpg"/>
          <p:cNvPicPr>
            <a:picLocks noChangeAspect="1"/>
          </p:cNvPicPr>
          <p:nvPr/>
        </p:nvPicPr>
        <p:blipFill>
          <a:blip r:embed="rId5"/>
          <a:srcRect b="12328"/>
          <a:stretch>
            <a:fillRect/>
          </a:stretch>
        </p:blipFill>
        <p:spPr>
          <a:xfrm>
            <a:off x="428596" y="4245309"/>
            <a:ext cx="4143404" cy="237492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14282" y="285728"/>
            <a:ext cx="89297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годы Великой Отечественной войны храбрые пожарные ликвидировали огонь, оставленный бомбами, с добровольцами на крышах ловили сосуды с зажигательной смесью, сбрасываемые на спящие города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Рисунок 5" descr="Pozharnaya-ohrana-v-godyi-Velikoy-Otechestvennoy-voynyi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857364"/>
            <a:ext cx="4214842" cy="2470951"/>
          </a:xfrm>
          <a:prstGeom prst="rect">
            <a:avLst/>
          </a:prstGeom>
        </p:spPr>
      </p:pic>
      <p:pic>
        <p:nvPicPr>
          <p:cNvPr id="7" name="Рисунок 6" descr="Tushenie-pozhara-pozharnoy-komandoy-v-godyi-Velikoy-Otechestvennoy-voynyi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9124" y="3786190"/>
            <a:ext cx="4118179" cy="271462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ed9c5565b7.jpg"/>
          <p:cNvPicPr>
            <a:picLocks noChangeAspect="1"/>
          </p:cNvPicPr>
          <p:nvPr/>
        </p:nvPicPr>
        <p:blipFill>
          <a:blip r:embed="rId3"/>
          <a:srcRect b="5882"/>
          <a:stretch>
            <a:fillRect/>
          </a:stretch>
        </p:blipFill>
        <p:spPr>
          <a:xfrm>
            <a:off x="67589" y="357166"/>
            <a:ext cx="9008822" cy="5715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1029877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ПОЖАРНАЯ СЛУЖБА СЕЙЧАС</a:t>
            </a:r>
          </a:p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85720" y="4572008"/>
            <a:ext cx="88582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Современная пожарная служба России – сложный механизм, включающий в себя множество подразделений. На вооружении наших борцов с огнем самая современная техника и оборудование (есть даже специальный робот-разведчик, анализирующий обстановку и передающий данные через камеру).</a:t>
            </a:r>
          </a:p>
        </p:txBody>
      </p:sp>
      <p:pic>
        <p:nvPicPr>
          <p:cNvPr id="7" name="Рисунок 6" descr="100251-odesskie-spasateli-poluchili-sovremennyj-pozharnyj-avtomobilj-bi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928671"/>
            <a:ext cx="4060947" cy="2928958"/>
          </a:xfrm>
          <a:prstGeom prst="rect">
            <a:avLst/>
          </a:prstGeom>
        </p:spPr>
      </p:pic>
      <p:pic>
        <p:nvPicPr>
          <p:cNvPr id="8" name="Рисунок 7" descr="3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8" y="1714488"/>
            <a:ext cx="3857652" cy="289323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85828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Сегодня Государственная противопожарная служба (ГПС) - это мощная оперативная служба в составе МЧС России, обладающая квалифицированными кадрами, современной техникой, имеющая развитые научную и учебную базы. </a:t>
            </a:r>
          </a:p>
        </p:txBody>
      </p:sp>
      <p:pic>
        <p:nvPicPr>
          <p:cNvPr id="6" name="Рисунок 5" descr="large_6a10a66c9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500306"/>
            <a:ext cx="4500594" cy="3000396"/>
          </a:xfrm>
          <a:prstGeom prst="rect">
            <a:avLst/>
          </a:prstGeom>
        </p:spPr>
      </p:pic>
      <p:pic>
        <p:nvPicPr>
          <p:cNvPr id="7" name="Рисунок 6" descr="s8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3437" y="3786190"/>
            <a:ext cx="4288961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58ccfe5228e4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143116"/>
            <a:ext cx="7286676" cy="405404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910" y="928670"/>
            <a:ext cx="85010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Вам за ваш нелегкий труд!</a:t>
            </a:r>
            <a:endParaRPr lang="ru-RU" sz="4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Фото8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14290"/>
            <a:ext cx="3643338" cy="4857783"/>
          </a:xfrm>
          <a:prstGeom prst="rect">
            <a:avLst/>
          </a:prstGeom>
        </p:spPr>
      </p:pic>
      <p:pic>
        <p:nvPicPr>
          <p:cNvPr id="6" name="Рисунок 5" descr="Фото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24212" y="2571744"/>
            <a:ext cx="5429288" cy="4071966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pic>
        <p:nvPicPr>
          <p:cNvPr id="5" name="Рисунок 4" descr="Фото8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285727"/>
            <a:ext cx="3643338" cy="4857783"/>
          </a:xfrm>
          <a:prstGeom prst="rect">
            <a:avLst/>
          </a:prstGeom>
        </p:spPr>
      </p:pic>
      <p:pic>
        <p:nvPicPr>
          <p:cNvPr id="6" name="Рисунок 5" descr="Фото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2285992"/>
            <a:ext cx="3286130" cy="438150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ПЕРВЫЕ ПОЖАРНЫЕ КОМАНДЫ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28596" y="4429132"/>
            <a:ext cx="82153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Руси лес являлся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главным строительным </a:t>
            </a:r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материалом. Одним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 самых страшных бедствий были пожары, нередко уничтожавшие целые города. И хотя считались они наказанием Божьим, это не мешало вести с ними решительную борьбу. Оттого история пожарной охраны России весьма богата и уходит своими корнями вглубь веков. </a:t>
            </a:r>
          </a:p>
        </p:txBody>
      </p:sp>
      <p:pic>
        <p:nvPicPr>
          <p:cNvPr id="6" name="Рисунок 5" descr="128727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918" y="928670"/>
            <a:ext cx="5072098" cy="346351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Борьба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огнём в прежние 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века</a:t>
            </a:r>
            <a:endParaRPr 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0" y="1500174"/>
            <a:ext cx="40719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История российской пожарной охраны началась 360 лет назад – 30 апреля 1649 года, когда царь Алексей Михайлович Романов издал «Наказ о гражданском благочинии» </a:t>
            </a:r>
          </a:p>
        </p:txBody>
      </p:sp>
      <p:pic>
        <p:nvPicPr>
          <p:cNvPr id="6" name="Рисунок 5" descr="slide_3.jpg"/>
          <p:cNvPicPr>
            <a:picLocks noChangeAspect="1"/>
          </p:cNvPicPr>
          <p:nvPr/>
        </p:nvPicPr>
        <p:blipFill>
          <a:blip r:embed="rId3"/>
          <a:srcRect l="57812" t="23958" r="3906" b="10416"/>
          <a:stretch>
            <a:fillRect/>
          </a:stretch>
        </p:blipFill>
        <p:spPr>
          <a:xfrm>
            <a:off x="642910" y="1357298"/>
            <a:ext cx="3500462" cy="45005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714348" y="428604"/>
            <a:ext cx="82153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середине XVI века был издан указ, обязывающий всех людей вешать на крыши своих домов чаны с водой. Пожарными стали стрельцы. Эти воины отличались хорошей дисциплиной и организованностью</a:t>
            </a:r>
          </a:p>
        </p:txBody>
      </p:sp>
      <p:pic>
        <p:nvPicPr>
          <p:cNvPr id="8" name="Рисунок 7" descr="065668452-640x4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728" y="2576629"/>
            <a:ext cx="6429420" cy="403847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42845" y="428604"/>
            <a:ext cx="90011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годы правления Петра I - создается одна из первых профессиональных пожарных команд; - при Адмиралтействе построено первое пожарное депо, закуплены пожарные насосы с кожаными рукавами и медными брандспойтами; - Манифестом от 8 сентября 1802 г. организовано единоначалие по руководству существующим пожарными командами. </a:t>
            </a:r>
          </a:p>
        </p:txBody>
      </p:sp>
      <p:pic>
        <p:nvPicPr>
          <p:cNvPr id="6" name="Рисунок 5" descr="a-m-knyazev-tushenie-pozharnoy-trubo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786" y="2928934"/>
            <a:ext cx="7686675" cy="37147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000232" y="357166"/>
            <a:ext cx="4714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Пожарное депо</a:t>
            </a:r>
            <a:endParaRPr lang="ru-RU" sz="3600" b="1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en_v_ist20160611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142984"/>
            <a:ext cx="4572032" cy="3046116"/>
          </a:xfrm>
          <a:prstGeom prst="rect">
            <a:avLst/>
          </a:prstGeom>
        </p:spPr>
      </p:pic>
      <p:pic>
        <p:nvPicPr>
          <p:cNvPr id="8" name="Рисунок 7" descr="pozhary_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78" y="4286256"/>
            <a:ext cx="5629781" cy="23154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0" y="500042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Была </a:t>
            </a:r>
            <a:r>
              <a:rPr lang="ru-RU" sz="2400" dirty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учреждена официальная пожарная охрана. Ее сотрудники были вооружены трубами для подачи воды, топорами, касками, щитами, лестницами и крюками. А во второй половине XVIII века был учрежден пожарный обоз – прародитель современных пожарных машин. В конце столетия пожарные стали разделяться на брандмейстеров, служащих и извозчиков.</a:t>
            </a:r>
          </a:p>
        </p:txBody>
      </p:sp>
      <p:pic>
        <p:nvPicPr>
          <p:cNvPr id="6" name="Рисунок 5" descr="1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786058"/>
            <a:ext cx="4616528" cy="2995614"/>
          </a:xfrm>
          <a:prstGeom prst="rect">
            <a:avLst/>
          </a:prstGeom>
        </p:spPr>
      </p:pic>
      <p:pic>
        <p:nvPicPr>
          <p:cNvPr id="7" name="Рисунок 6" descr="2-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6283" y="4071942"/>
            <a:ext cx="4527717" cy="250030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" y="142852"/>
            <a:ext cx="9429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СОЗДАНИЕ ПОЖАРНЫХ ЧАСТЕЙ ПО ВСЕЙ РОССИИ</a:t>
            </a:r>
          </a:p>
          <a:p>
            <a:pPr algn="ctr"/>
            <a:endParaRPr lang="ru-RU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78581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начале XIX века правительство решает создать отделения пожарной охраны не только в Москве и Санкт-Петербурге, но и во всех городах Российской Империи.</a:t>
            </a:r>
          </a:p>
        </p:txBody>
      </p:sp>
      <p:pic>
        <p:nvPicPr>
          <p:cNvPr id="7" name="Рисунок 6" descr="180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714620"/>
            <a:ext cx="6000792" cy="399675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ire_texture14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7158" y="285728"/>
            <a:ext cx="81439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Профессия борца с огнем в то время была очень тяжелой, изнурительной и </a:t>
            </a:r>
            <a:r>
              <a:rPr lang="ru-RU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травмоопасной</a:t>
            </a:r>
            <a:r>
              <a:rPr lang="ru-RU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Сотрудники пожарной охраны трудились в одну смену по 15-16 часов в сутки. Кроме того, почти половина из них становилась инвалидами и более двадцати процентов – погибли.</a:t>
            </a:r>
          </a:p>
        </p:txBody>
      </p:sp>
      <p:pic>
        <p:nvPicPr>
          <p:cNvPr id="6" name="Рисунок 5" descr="Dibuny_fire_department-Fire_carri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357430"/>
            <a:ext cx="7620000" cy="41338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426</Words>
  <Application>Microsoft Office PowerPoint</Application>
  <PresentationFormat>Экран (4:3)</PresentationFormat>
  <Paragraphs>22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История пожарной службы</vt:lpstr>
      <vt:lpstr>ПЕРВЫЕ ПОЖАРНЫЕ КОМАНДЫ </vt:lpstr>
      <vt:lpstr>Борьба с огнём в прежние века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Рома</cp:lastModifiedBy>
  <cp:revision>9</cp:revision>
  <dcterms:created xsi:type="dcterms:W3CDTF">2017-04-06T21:21:23Z</dcterms:created>
  <dcterms:modified xsi:type="dcterms:W3CDTF">2017-04-06T22:46:23Z</dcterms:modified>
</cp:coreProperties>
</file>