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BE9-D701-434B-B2FF-A0341D76567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1C2E-4D6F-49F9-AE02-779AA63A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BE9-D701-434B-B2FF-A0341D76567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1C2E-4D6F-49F9-AE02-779AA63A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BE9-D701-434B-B2FF-A0341D76567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1C2E-4D6F-49F9-AE02-779AA63A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BE9-D701-434B-B2FF-A0341D76567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1C2E-4D6F-49F9-AE02-779AA63A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BE9-D701-434B-B2FF-A0341D76567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1C2E-4D6F-49F9-AE02-779AA63A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BE9-D701-434B-B2FF-A0341D76567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1C2E-4D6F-49F9-AE02-779AA63A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BE9-D701-434B-B2FF-A0341D76567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1C2E-4D6F-49F9-AE02-779AA63A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BE9-D701-434B-B2FF-A0341D76567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1C2E-4D6F-49F9-AE02-779AA63A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BE9-D701-434B-B2FF-A0341D76567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1C2E-4D6F-49F9-AE02-779AA63A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BE9-D701-434B-B2FF-A0341D76567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1C2E-4D6F-49F9-AE02-779AA63A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BE9-D701-434B-B2FF-A0341D76567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1C2E-4D6F-49F9-AE02-779AA63A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74BE9-D701-434B-B2FF-A0341D76567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71C2E-4D6F-49F9-AE02-779AA63A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85729"/>
            <a:ext cx="8678768" cy="3314722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Развитие речи на уроках русского языка во 2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классе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Сочинение-описание. Лисица.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071942"/>
            <a:ext cx="8643998" cy="250033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СОШ №17 Юнармеец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Попова Г.В.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278688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C</a:t>
            </a:r>
            <a:r>
              <a:rPr lang="ru-RU" sz="6000" b="1" dirty="0" err="1" smtClean="0"/>
              <a:t>очинение</a:t>
            </a:r>
            <a:r>
              <a:rPr lang="ru-RU" sz="6000" b="1" dirty="0" smtClean="0"/>
              <a:t> </a:t>
            </a:r>
            <a:r>
              <a:rPr lang="ru-RU" sz="6000" b="1" dirty="0"/>
              <a:t>– описание.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tx1"/>
                </a:solidFill>
              </a:rPr>
              <a:t>Лисица.</a:t>
            </a:r>
            <a:endParaRPr lang="ru-RU" sz="6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s8.uploads.ru/mvTn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35292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ru-RU" dirty="0" smtClean="0">
                <a:solidFill>
                  <a:srgbClr val="FF0000"/>
                </a:solidFill>
              </a:rPr>
              <a:t>оставление устного рассказа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4244280" cy="5472608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1. Какое </a:t>
            </a:r>
            <a:r>
              <a:rPr lang="ru-RU" dirty="0"/>
              <a:t>животное </a:t>
            </a:r>
            <a:r>
              <a:rPr lang="ru-RU" u="sng" dirty="0"/>
              <a:t>лиса</a:t>
            </a:r>
            <a:r>
              <a:rPr lang="ru-RU" dirty="0"/>
              <a:t> </a:t>
            </a:r>
            <a:r>
              <a:rPr lang="ru-RU" dirty="0" smtClean="0"/>
              <a:t>(домашнее </a:t>
            </a:r>
            <a:r>
              <a:rPr lang="ru-RU" dirty="0"/>
              <a:t>или дикое)?</a:t>
            </a:r>
          </a:p>
          <a:p>
            <a:pPr lvl="0">
              <a:buNone/>
            </a:pPr>
            <a:r>
              <a:rPr lang="ru-RU" dirty="0" smtClean="0"/>
              <a:t>2. Где </a:t>
            </a:r>
            <a:r>
              <a:rPr lang="ru-RU" u="sng" dirty="0" smtClean="0"/>
              <a:t>она</a:t>
            </a:r>
            <a:r>
              <a:rPr lang="ru-RU" dirty="0" smtClean="0"/>
              <a:t> живёт?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3. Какой мех </a:t>
            </a:r>
            <a:r>
              <a:rPr lang="ru-RU" u="sng" dirty="0" smtClean="0"/>
              <a:t>у лисы</a:t>
            </a:r>
            <a:r>
              <a:rPr lang="ru-RU" dirty="0" smtClean="0"/>
              <a:t>?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4. С чем сравнивается </a:t>
            </a:r>
            <a:r>
              <a:rPr lang="ru-RU" u="sng" dirty="0" smtClean="0"/>
              <a:t>мех </a:t>
            </a:r>
            <a:r>
              <a:rPr lang="ru-RU" dirty="0" smtClean="0"/>
              <a:t>лисы?</a:t>
            </a:r>
          </a:p>
          <a:p>
            <a:pPr lvl="0">
              <a:buNone/>
            </a:pPr>
            <a:r>
              <a:rPr lang="ru-RU" dirty="0" smtClean="0"/>
              <a:t>5. Чем славится </a:t>
            </a:r>
            <a:r>
              <a:rPr lang="ru-RU" u="sng" dirty="0" smtClean="0"/>
              <a:t>кумушка</a:t>
            </a:r>
            <a:r>
              <a:rPr lang="ru-RU" dirty="0" smtClean="0"/>
              <a:t>?</a:t>
            </a:r>
            <a:endParaRPr lang="en-US" dirty="0" smtClean="0"/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dirty="0"/>
              <a:t>6</a:t>
            </a:r>
            <a:r>
              <a:rPr lang="ru-RU" dirty="0" smtClean="0"/>
              <a:t>. Кого ловит и ворует </a:t>
            </a:r>
            <a:r>
              <a:rPr lang="ru-RU" u="sng" dirty="0" smtClean="0"/>
              <a:t>плутовка</a:t>
            </a:r>
            <a:r>
              <a:rPr lang="ru-RU" dirty="0" smtClean="0"/>
              <a:t>?</a:t>
            </a:r>
            <a:endParaRPr lang="en-US" dirty="0" smtClean="0"/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dirty="0"/>
              <a:t>7</a:t>
            </a:r>
            <a:r>
              <a:rPr lang="ru-RU" dirty="0" smtClean="0"/>
              <a:t>. Что </a:t>
            </a:r>
            <a:r>
              <a:rPr lang="ru-RU" dirty="0"/>
              <a:t>вы знаете о лисе </a:t>
            </a:r>
            <a:r>
              <a:rPr lang="ru-RU" u="sng" dirty="0"/>
              <a:t>из</a:t>
            </a:r>
            <a:r>
              <a:rPr lang="ru-RU" dirty="0"/>
              <a:t> </a:t>
            </a:r>
            <a:r>
              <a:rPr lang="ru-RU" u="sng" dirty="0"/>
              <a:t>сказок</a:t>
            </a:r>
            <a:r>
              <a:rPr lang="ru-RU" dirty="0"/>
              <a:t>?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316288" cy="547260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u="sng" dirty="0" smtClean="0"/>
              <a:t>Л</a:t>
            </a:r>
            <a:r>
              <a:rPr lang="ru-RU" u="sng" dirty="0" smtClean="0">
                <a:solidFill>
                  <a:srgbClr val="FF0000"/>
                </a:solidFill>
              </a:rPr>
              <a:t>и</a:t>
            </a:r>
            <a:r>
              <a:rPr lang="ru-RU" u="sng" dirty="0" smtClean="0"/>
              <a:t>са</a:t>
            </a:r>
            <a:r>
              <a:rPr lang="ru-RU" dirty="0" smtClean="0"/>
              <a:t> </a:t>
            </a:r>
            <a:r>
              <a:rPr lang="ru-RU" dirty="0"/>
              <a:t>– дик</a:t>
            </a:r>
            <a:r>
              <a:rPr lang="ru-RU" dirty="0">
                <a:solidFill>
                  <a:srgbClr val="FF0000"/>
                </a:solidFill>
              </a:rPr>
              <a:t>ое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жи</a:t>
            </a:r>
            <a:r>
              <a:rPr lang="ru-RU" dirty="0"/>
              <a:t>вотн</a:t>
            </a:r>
            <a:r>
              <a:rPr lang="ru-RU" dirty="0">
                <a:solidFill>
                  <a:srgbClr val="FF0000"/>
                </a:solidFill>
              </a:rPr>
              <a:t>ое</a:t>
            </a:r>
            <a:r>
              <a:rPr lang="ru-RU" dirty="0"/>
              <a:t>. 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u="sng" dirty="0" smtClean="0">
                <a:solidFill>
                  <a:srgbClr val="FF0000"/>
                </a:solidFill>
              </a:rPr>
              <a:t>О</a:t>
            </a:r>
            <a:r>
              <a:rPr lang="ru-RU" u="sng" dirty="0" smtClean="0"/>
              <a:t>на</a:t>
            </a:r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жи</a:t>
            </a:r>
            <a:r>
              <a:rPr lang="ru-RU" dirty="0"/>
              <a:t>вёт в л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су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>3.  </a:t>
            </a:r>
            <a:r>
              <a:rPr lang="ru-RU" u="sng" dirty="0"/>
              <a:t>У л</a:t>
            </a:r>
            <a:r>
              <a:rPr lang="ru-RU" u="sng" dirty="0">
                <a:solidFill>
                  <a:srgbClr val="FF0000"/>
                </a:solidFill>
              </a:rPr>
              <a:t>и</a:t>
            </a:r>
            <a:r>
              <a:rPr lang="ru-RU" u="sng" dirty="0"/>
              <a:t>сицы </a:t>
            </a:r>
            <a:r>
              <a:rPr lang="ru-RU" dirty="0"/>
              <a:t>кр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сивый ры</a:t>
            </a:r>
            <a:r>
              <a:rPr lang="ru-RU" dirty="0">
                <a:solidFill>
                  <a:srgbClr val="FF0000"/>
                </a:solidFill>
              </a:rPr>
              <a:t>жи</a:t>
            </a:r>
            <a:r>
              <a:rPr lang="ru-RU" dirty="0"/>
              <a:t>й мех</a:t>
            </a:r>
            <a:r>
              <a:rPr lang="ru-RU" dirty="0" smtClean="0"/>
              <a:t>.</a:t>
            </a:r>
          </a:p>
          <a:p>
            <a:pPr marL="514350" indent="-514350">
              <a:buAutoNum type="arabicPeriod" startAt="4"/>
            </a:pPr>
            <a:r>
              <a:rPr lang="ru-RU" u="sng" dirty="0" smtClean="0"/>
              <a:t>Он</a:t>
            </a:r>
            <a:r>
              <a:rPr lang="ru-RU" dirty="0" smtClean="0"/>
              <a:t> г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рит весь, </a:t>
            </a:r>
            <a:r>
              <a:rPr lang="ru-RU" dirty="0"/>
              <a:t>как </a:t>
            </a:r>
            <a:r>
              <a:rPr lang="ru-RU" dirty="0" smtClean="0"/>
              <a:t>з</a:t>
            </a:r>
            <a:r>
              <a:rPr lang="ru-RU" dirty="0" smtClean="0">
                <a:solidFill>
                  <a:srgbClr val="FF0000"/>
                </a:solidFill>
              </a:rPr>
              <a:t>оло</a:t>
            </a:r>
            <a:r>
              <a:rPr lang="ru-RU" dirty="0" smtClean="0"/>
              <a:t>той.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u="sng" dirty="0" smtClean="0"/>
              <a:t>Кумушка</a:t>
            </a:r>
            <a:r>
              <a:rPr lang="ru-RU" dirty="0" smtClean="0"/>
              <a:t> слави</a:t>
            </a:r>
            <a:r>
              <a:rPr lang="ru-RU" dirty="0" smtClean="0">
                <a:solidFill>
                  <a:srgbClr val="FF0000"/>
                </a:solidFill>
              </a:rPr>
              <a:t>тся</a:t>
            </a:r>
            <a:r>
              <a:rPr lang="ru-RU" dirty="0" smtClean="0"/>
              <a:t> </a:t>
            </a:r>
            <a:r>
              <a:rPr lang="ru-RU" dirty="0"/>
              <a:t>дли</a:t>
            </a:r>
            <a:r>
              <a:rPr lang="ru-RU" dirty="0">
                <a:solidFill>
                  <a:srgbClr val="FF0000"/>
                </a:solidFill>
              </a:rPr>
              <a:t>нн</a:t>
            </a:r>
            <a:r>
              <a:rPr lang="ru-RU" dirty="0"/>
              <a:t>ым, пышным хв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стом</a:t>
            </a:r>
            <a:r>
              <a:rPr lang="ru-RU" dirty="0" smtClean="0"/>
              <a:t>.</a:t>
            </a:r>
          </a:p>
          <a:p>
            <a:pPr marL="514350" indent="-514350">
              <a:buAutoNum type="arabicPeriod" startAt="6"/>
            </a:pPr>
            <a:r>
              <a:rPr lang="ru-RU" u="sng" dirty="0" smtClean="0"/>
              <a:t>Плутовка</a:t>
            </a:r>
            <a:r>
              <a:rPr lang="ru-RU" dirty="0" smtClean="0"/>
              <a:t> </a:t>
            </a:r>
            <a:r>
              <a:rPr lang="ru-RU" dirty="0"/>
              <a:t>лов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т зайцев и в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рует кур</a:t>
            </a:r>
            <a:r>
              <a:rPr lang="ru-RU" dirty="0" smtClean="0"/>
              <a:t>.</a:t>
            </a:r>
            <a:endParaRPr lang="ru-RU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7.  </a:t>
            </a:r>
            <a:r>
              <a:rPr lang="ru-RU" u="sng" dirty="0"/>
              <a:t>В ска</a:t>
            </a:r>
            <a:r>
              <a:rPr lang="ru-RU" u="sng" dirty="0">
                <a:solidFill>
                  <a:srgbClr val="FF0000"/>
                </a:solidFill>
              </a:rPr>
              <a:t>з</a:t>
            </a:r>
            <a:r>
              <a:rPr lang="ru-RU" u="sng" dirty="0"/>
              <a:t>ках 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са л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стив</a:t>
            </a:r>
            <a:r>
              <a:rPr lang="ru-RU" dirty="0" smtClean="0">
                <a:solidFill>
                  <a:srgbClr val="FF0000"/>
                </a:solidFill>
              </a:rPr>
              <a:t>ая</a:t>
            </a:r>
            <a:r>
              <a:rPr lang="ru-RU" dirty="0"/>
              <a:t>, к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варн</a:t>
            </a:r>
            <a:r>
              <a:rPr lang="ru-RU" dirty="0">
                <a:solidFill>
                  <a:srgbClr val="FF0000"/>
                </a:solidFill>
              </a:rPr>
              <a:t>ая</a:t>
            </a:r>
            <a:r>
              <a:rPr lang="ru-RU" dirty="0"/>
              <a:t>, хитр</a:t>
            </a:r>
            <a:r>
              <a:rPr lang="ru-RU" dirty="0">
                <a:solidFill>
                  <a:srgbClr val="FF0000"/>
                </a:solidFill>
              </a:rPr>
              <a:t>ая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Написание сочинения.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663552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1.</a:t>
            </a:r>
            <a:r>
              <a:rPr lang="ru-RU" dirty="0" smtClean="0"/>
              <a:t> Какое ж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вотн</a:t>
            </a:r>
            <a:r>
              <a:rPr lang="ru-RU" dirty="0" smtClean="0">
                <a:solidFill>
                  <a:srgbClr val="FF0000"/>
                </a:solidFill>
              </a:rPr>
              <a:t>ое</a:t>
            </a:r>
            <a:r>
              <a:rPr lang="ru-RU" dirty="0" smtClean="0"/>
              <a:t> </a:t>
            </a:r>
            <a:r>
              <a:rPr lang="ru-RU" u="sng" dirty="0" smtClean="0"/>
              <a:t>л</a:t>
            </a:r>
            <a:r>
              <a:rPr lang="ru-RU" u="sng" dirty="0" smtClean="0">
                <a:solidFill>
                  <a:srgbClr val="FF0000"/>
                </a:solidFill>
              </a:rPr>
              <a:t>и</a:t>
            </a:r>
            <a:r>
              <a:rPr lang="ru-RU" u="sng" dirty="0" smtClean="0"/>
              <a:t>са</a:t>
            </a:r>
            <a:r>
              <a:rPr lang="ru-RU" dirty="0" smtClean="0"/>
              <a:t> (домашнее или дикое)?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dirty="0" smtClean="0"/>
              <a:t>Где </a:t>
            </a:r>
            <a:r>
              <a:rPr lang="ru-RU" u="sng" dirty="0" smtClean="0">
                <a:solidFill>
                  <a:srgbClr val="FF0000"/>
                </a:solidFill>
              </a:rPr>
              <a:t>о</a:t>
            </a:r>
            <a:r>
              <a:rPr lang="ru-RU" u="sng" dirty="0" smtClean="0"/>
              <a:t>на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жи</a:t>
            </a:r>
            <a:r>
              <a:rPr lang="ru-RU" dirty="0" smtClean="0"/>
              <a:t>вёт?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3. Какой мех </a:t>
            </a:r>
            <a:r>
              <a:rPr lang="ru-RU" u="sng" dirty="0" smtClean="0"/>
              <a:t>у л</a:t>
            </a:r>
            <a:r>
              <a:rPr lang="ru-RU" u="sng" dirty="0" smtClean="0">
                <a:solidFill>
                  <a:srgbClr val="FF0000"/>
                </a:solidFill>
              </a:rPr>
              <a:t>и</a:t>
            </a:r>
            <a:r>
              <a:rPr lang="ru-RU" u="sng" dirty="0" smtClean="0"/>
              <a:t>сицы</a:t>
            </a:r>
            <a:r>
              <a:rPr lang="ru-RU" dirty="0" smtClean="0"/>
              <a:t>?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4. С чем сравнивается </a:t>
            </a:r>
            <a:r>
              <a:rPr lang="ru-RU" u="sng" dirty="0" smtClean="0"/>
              <a:t>мех </a:t>
            </a:r>
            <a:r>
              <a:rPr lang="ru-RU" dirty="0" smtClean="0"/>
              <a:t>лисы?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5. Чем слави</a:t>
            </a:r>
            <a:r>
              <a:rPr lang="ru-RU" dirty="0" smtClean="0">
                <a:solidFill>
                  <a:srgbClr val="FF0000"/>
                </a:solidFill>
              </a:rPr>
              <a:t>тся</a:t>
            </a:r>
            <a:r>
              <a:rPr lang="ru-RU" dirty="0" smtClean="0"/>
              <a:t> </a:t>
            </a:r>
            <a:r>
              <a:rPr lang="ru-RU" u="sng" dirty="0" smtClean="0"/>
              <a:t>кумушка</a:t>
            </a:r>
            <a:r>
              <a:rPr lang="ru-RU" dirty="0" smtClean="0"/>
              <a:t>?</a:t>
            </a:r>
            <a:endParaRPr lang="en-US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6. Кого лов</a:t>
            </a:r>
            <a:r>
              <a:rPr lang="ru-RU" dirty="0" smtClean="0">
                <a:solidFill>
                  <a:srgbClr val="FF0000"/>
                </a:solidFill>
              </a:rPr>
              <a:t>ит</a:t>
            </a:r>
            <a:r>
              <a:rPr lang="ru-RU" dirty="0" smtClean="0"/>
              <a:t> и 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ру</a:t>
            </a:r>
            <a:r>
              <a:rPr lang="ru-RU" dirty="0" smtClean="0">
                <a:solidFill>
                  <a:srgbClr val="FF0000"/>
                </a:solidFill>
              </a:rPr>
              <a:t>ет </a:t>
            </a:r>
            <a:r>
              <a:rPr lang="ru-RU" u="sng" dirty="0" smtClean="0"/>
              <a:t>плутовка</a:t>
            </a:r>
            <a:r>
              <a:rPr lang="ru-RU" dirty="0" smtClean="0"/>
              <a:t>?</a:t>
            </a:r>
            <a:endParaRPr lang="en-US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7.</a:t>
            </a:r>
            <a:r>
              <a:rPr lang="ru-RU" dirty="0" smtClean="0"/>
              <a:t> Что вы знаете о л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се </a:t>
            </a:r>
            <a:r>
              <a:rPr lang="ru-RU" u="sng" dirty="0" smtClean="0"/>
              <a:t>из</a:t>
            </a:r>
            <a:r>
              <a:rPr lang="ru-RU" dirty="0" smtClean="0"/>
              <a:t> </a:t>
            </a:r>
            <a:r>
              <a:rPr lang="ru-RU" u="sng" dirty="0" smtClean="0"/>
              <a:t>сказок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73499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дик</a:t>
            </a:r>
            <a:r>
              <a:rPr lang="ru-RU" dirty="0" smtClean="0">
                <a:solidFill>
                  <a:srgbClr val="FF0000"/>
                </a:solidFill>
              </a:rPr>
              <a:t>ое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жи</a:t>
            </a:r>
            <a:r>
              <a:rPr lang="ru-RU" dirty="0" smtClean="0"/>
              <a:t>вотн</a:t>
            </a:r>
            <a:r>
              <a:rPr lang="ru-RU" dirty="0" smtClean="0">
                <a:solidFill>
                  <a:srgbClr val="FF0000"/>
                </a:solidFill>
              </a:rPr>
              <a:t>ое</a:t>
            </a:r>
            <a:r>
              <a:rPr lang="ru-RU" dirty="0" smtClean="0"/>
              <a:t> 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 startAt="2"/>
            </a:pPr>
            <a:r>
              <a:rPr lang="ru-RU" dirty="0" smtClean="0"/>
              <a:t>в 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су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 startAt="3"/>
            </a:pPr>
            <a:r>
              <a:rPr lang="ru-RU" u="sng" dirty="0" smtClean="0"/>
              <a:t>У л</a:t>
            </a:r>
            <a:r>
              <a:rPr lang="ru-RU" u="sng" dirty="0" smtClean="0">
                <a:solidFill>
                  <a:srgbClr val="FF0000"/>
                </a:solidFill>
              </a:rPr>
              <a:t>и</a:t>
            </a:r>
            <a:r>
              <a:rPr lang="ru-RU" u="sng" dirty="0" smtClean="0"/>
              <a:t>сицы </a:t>
            </a:r>
            <a:r>
              <a:rPr lang="ru-RU" dirty="0" smtClean="0"/>
              <a:t>кр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сивый ры</a:t>
            </a:r>
            <a:r>
              <a:rPr lang="ru-RU" dirty="0" smtClean="0">
                <a:solidFill>
                  <a:srgbClr val="FF0000"/>
                </a:solidFill>
              </a:rPr>
              <a:t>жи</a:t>
            </a:r>
            <a:r>
              <a:rPr lang="ru-RU" dirty="0" smtClean="0"/>
              <a:t>й мех.</a:t>
            </a:r>
          </a:p>
          <a:p>
            <a:pPr marL="514350" indent="-514350">
              <a:buAutoNum type="arabicPeriod" startAt="3"/>
            </a:pPr>
            <a:r>
              <a:rPr lang="ru-RU" u="sng" dirty="0" smtClean="0"/>
              <a:t>Он</a:t>
            </a:r>
            <a:r>
              <a:rPr lang="ru-RU" dirty="0" smtClean="0"/>
              <a:t> г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рит весь, как з</a:t>
            </a:r>
            <a:r>
              <a:rPr lang="ru-RU" dirty="0" smtClean="0">
                <a:solidFill>
                  <a:srgbClr val="FF0000"/>
                </a:solidFill>
              </a:rPr>
              <a:t>оло</a:t>
            </a:r>
            <a:r>
              <a:rPr lang="ru-RU" dirty="0" smtClean="0"/>
              <a:t>той.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 startAt="5"/>
            </a:pPr>
            <a:r>
              <a:rPr lang="ru-RU" dirty="0" smtClean="0"/>
              <a:t>дли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ым, пышным хв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стом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6.    лов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т зайцев и 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рует кур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smtClean="0"/>
              <a:t>7. </a:t>
            </a:r>
            <a:r>
              <a:rPr lang="ru-RU" u="sng" dirty="0" smtClean="0"/>
              <a:t>В ска</a:t>
            </a:r>
            <a:r>
              <a:rPr lang="ru-RU" u="sng" dirty="0" smtClean="0">
                <a:solidFill>
                  <a:srgbClr val="FF0000"/>
                </a:solidFill>
              </a:rPr>
              <a:t>з</a:t>
            </a:r>
            <a:r>
              <a:rPr lang="ru-RU" u="sng" dirty="0" smtClean="0"/>
              <a:t>ках </a:t>
            </a:r>
            <a:r>
              <a:rPr lang="ru-RU" dirty="0" smtClean="0"/>
              <a:t>…  л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стив</a:t>
            </a:r>
            <a:r>
              <a:rPr lang="ru-RU" dirty="0" smtClean="0">
                <a:solidFill>
                  <a:srgbClr val="FF0000"/>
                </a:solidFill>
              </a:rPr>
              <a:t>ая</a:t>
            </a:r>
            <a:r>
              <a:rPr lang="ru-RU" dirty="0" smtClean="0"/>
              <a:t>, 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варн</a:t>
            </a:r>
            <a:r>
              <a:rPr lang="ru-RU" dirty="0" smtClean="0">
                <a:solidFill>
                  <a:srgbClr val="FF0000"/>
                </a:solidFill>
              </a:rPr>
              <a:t>ая</a:t>
            </a:r>
            <a:r>
              <a:rPr lang="ru-RU" dirty="0" smtClean="0"/>
              <a:t>, хитр</a:t>
            </a:r>
            <a:r>
              <a:rPr lang="ru-RU" dirty="0" smtClean="0">
                <a:solidFill>
                  <a:srgbClr val="FF0000"/>
                </a:solidFill>
              </a:rPr>
              <a:t>ая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Лисица.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786874" cy="5786478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ru-RU" sz="3600" dirty="0" smtClean="0">
                <a:solidFill>
                  <a:schemeClr val="tx1"/>
                </a:solidFill>
              </a:rPr>
              <a:t>		</a:t>
            </a:r>
            <a:r>
              <a:rPr lang="ru-RU" sz="3600" u="sng" dirty="0" smtClean="0">
                <a:solidFill>
                  <a:schemeClr val="tx1"/>
                </a:solidFill>
              </a:rPr>
              <a:t>Лиса</a:t>
            </a:r>
            <a:r>
              <a:rPr lang="ru-RU" sz="3600" dirty="0" smtClean="0">
                <a:solidFill>
                  <a:schemeClr val="tx1"/>
                </a:solidFill>
              </a:rPr>
              <a:t> – дикое животное. Она живёт в лесу.</a:t>
            </a:r>
          </a:p>
          <a:p>
            <a:pPr marL="514350" indent="-514350" algn="just"/>
            <a:r>
              <a:rPr lang="ru-RU" sz="3600" dirty="0" smtClean="0">
                <a:solidFill>
                  <a:schemeClr val="tx1"/>
                </a:solidFill>
              </a:rPr>
              <a:t> 		</a:t>
            </a:r>
            <a:r>
              <a:rPr lang="ru-RU" sz="3600" u="sng" dirty="0" smtClean="0">
                <a:solidFill>
                  <a:schemeClr val="tx1"/>
                </a:solidFill>
              </a:rPr>
              <a:t>У лисицы </a:t>
            </a:r>
            <a:r>
              <a:rPr lang="ru-RU" sz="3600" dirty="0" smtClean="0">
                <a:solidFill>
                  <a:schemeClr val="tx1"/>
                </a:solidFill>
              </a:rPr>
              <a:t>красивый рыжий мех. </a:t>
            </a:r>
            <a:r>
              <a:rPr lang="ru-RU" sz="3600" u="sng" dirty="0" smtClean="0">
                <a:solidFill>
                  <a:schemeClr val="tx1"/>
                </a:solidFill>
              </a:rPr>
              <a:t>Он</a:t>
            </a:r>
            <a:r>
              <a:rPr lang="ru-RU" sz="3600" dirty="0" smtClean="0">
                <a:solidFill>
                  <a:schemeClr val="tx1"/>
                </a:solidFill>
              </a:rPr>
              <a:t> горит весь, как золотой. </a:t>
            </a:r>
            <a:r>
              <a:rPr lang="ru-RU" sz="3600" u="sng" dirty="0" smtClean="0">
                <a:solidFill>
                  <a:schemeClr val="tx1"/>
                </a:solidFill>
              </a:rPr>
              <a:t>Кумушка</a:t>
            </a:r>
            <a:r>
              <a:rPr lang="ru-RU" sz="3600" dirty="0" smtClean="0">
                <a:solidFill>
                  <a:schemeClr val="tx1"/>
                </a:solidFill>
              </a:rPr>
              <a:t> славится длинным, пышным хвостом. </a:t>
            </a:r>
            <a:r>
              <a:rPr lang="ru-RU" sz="3600" u="sng" dirty="0" smtClean="0">
                <a:solidFill>
                  <a:schemeClr val="tx1"/>
                </a:solidFill>
              </a:rPr>
              <a:t>Плутовка</a:t>
            </a:r>
            <a:r>
              <a:rPr lang="ru-RU" sz="3600" dirty="0" smtClean="0">
                <a:solidFill>
                  <a:schemeClr val="tx1"/>
                </a:solidFill>
              </a:rPr>
              <a:t> ловит зайцев и ворует кур.</a:t>
            </a:r>
          </a:p>
          <a:p>
            <a:pPr marL="514350" indent="-514350" algn="just"/>
            <a:r>
              <a:rPr lang="ru-RU" sz="3600" dirty="0" smtClean="0">
                <a:solidFill>
                  <a:schemeClr val="tx1"/>
                </a:solidFill>
              </a:rPr>
              <a:t> 		</a:t>
            </a:r>
            <a:r>
              <a:rPr lang="ru-RU" sz="3600" u="sng" dirty="0" smtClean="0">
                <a:solidFill>
                  <a:schemeClr val="tx1"/>
                </a:solidFill>
              </a:rPr>
              <a:t>В сказках </a:t>
            </a:r>
            <a:r>
              <a:rPr lang="ru-RU" sz="3600" dirty="0" smtClean="0">
                <a:solidFill>
                  <a:schemeClr val="tx1"/>
                </a:solidFill>
              </a:rPr>
              <a:t>лиса льстивая, коварная, хитрая.</a:t>
            </a:r>
          </a:p>
          <a:p>
            <a:pPr algn="just"/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221</Words>
  <Application>Microsoft Office PowerPoint</Application>
  <PresentationFormat>Экран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Развитие речи на уроках русского языка во 2 классе Сочинение-описание. Лисица.  </vt:lpstr>
      <vt:lpstr>Cочинение – описание.</vt:lpstr>
      <vt:lpstr>Слайд 3</vt:lpstr>
      <vt:lpstr>Cоставление устного рассказа</vt:lpstr>
      <vt:lpstr>Написание сочинения.</vt:lpstr>
      <vt:lpstr> Лисица.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Cочинение – описание.</dc:title>
  <dc:creator>Пользователь Windows</dc:creator>
  <cp:lastModifiedBy>User</cp:lastModifiedBy>
  <cp:revision>15</cp:revision>
  <dcterms:created xsi:type="dcterms:W3CDTF">2014-09-25T23:32:04Z</dcterms:created>
  <dcterms:modified xsi:type="dcterms:W3CDTF">2017-12-05T14:36:46Z</dcterms:modified>
</cp:coreProperties>
</file>