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4"/>
  </p:notesMasterIdLst>
  <p:sldIdLst>
    <p:sldId id="257" r:id="rId2"/>
    <p:sldId id="262" r:id="rId3"/>
    <p:sldId id="259" r:id="rId4"/>
    <p:sldId id="28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  <p:sldId id="284" r:id="rId16"/>
    <p:sldId id="287" r:id="rId17"/>
    <p:sldId id="273" r:id="rId18"/>
    <p:sldId id="285" r:id="rId19"/>
    <p:sldId id="286" r:id="rId20"/>
    <p:sldId id="288" r:id="rId21"/>
    <p:sldId id="27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6455" autoAdjust="0"/>
  </p:normalViewPr>
  <p:slideViewPr>
    <p:cSldViewPr>
      <p:cViewPr>
        <p:scale>
          <a:sx n="90" d="100"/>
          <a:sy n="90" d="100"/>
        </p:scale>
        <p:origin x="-214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18CE5-4407-4B3A-900B-05E9CAAEDFD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425CAA6-ABCB-4A72-977A-F0B60D57334E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1.   </a:t>
          </a:r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Изучить и проанализировать психолого-педагогическую и </a:t>
          </a:r>
        </a:p>
        <a:p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      методическую  литературу по теме итоговой </a:t>
          </a:r>
        </a:p>
        <a:p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      аттестационной работы.</a:t>
          </a:r>
          <a:endParaRPr lang="ru-RU" sz="18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gm:t>
    </dgm:pt>
    <dgm:pt modelId="{F9CC2F32-1D72-43A0-BB3F-074CAF06E15A}" type="parTrans" cxnId="{FDD75F78-7879-4C77-84DB-CBDEF5DFF19D}">
      <dgm:prSet/>
      <dgm:spPr/>
      <dgm:t>
        <a:bodyPr/>
        <a:lstStyle/>
        <a:p>
          <a:endParaRPr lang="ru-RU"/>
        </a:p>
      </dgm:t>
    </dgm:pt>
    <dgm:pt modelId="{7DA15DB3-874B-411F-A66F-178F2D58BBBC}" type="sibTrans" cxnId="{FDD75F78-7879-4C77-84DB-CBDEF5DFF19D}">
      <dgm:prSet/>
      <dgm:spPr/>
      <dgm:t>
        <a:bodyPr/>
        <a:lstStyle/>
        <a:p>
          <a:endParaRPr lang="ru-RU"/>
        </a:p>
      </dgm:t>
    </dgm:pt>
    <dgm:pt modelId="{D268D5F8-3076-42E9-9FCF-CC1C4D6224AA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 </a:t>
          </a:r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Разработать тематическое планирование и  содержание </a:t>
          </a:r>
        </a:p>
        <a:p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      внеклассных занятий для развития творческих способностей по </a:t>
          </a:r>
        </a:p>
        <a:p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      декоративно – прикладному творчеству в системе дополнительного   </a:t>
          </a:r>
        </a:p>
        <a:p>
          <a:r>
            <a:rPr lang="ru-RU" sz="1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      образования.</a:t>
          </a:r>
          <a:endParaRPr lang="ru-RU" sz="18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gm:t>
    </dgm:pt>
    <dgm:pt modelId="{5F564C26-ABE7-433F-8BBD-5C6CB61E36BB}" type="sibTrans" cxnId="{9526AA3F-AEA9-41B8-9603-3D95A96E32DB}">
      <dgm:prSet/>
      <dgm:spPr/>
      <dgm:t>
        <a:bodyPr/>
        <a:lstStyle/>
        <a:p>
          <a:endParaRPr lang="ru-RU"/>
        </a:p>
      </dgm:t>
    </dgm:pt>
    <dgm:pt modelId="{D1EB6D34-82CE-43AE-9664-F61C86DCDB29}" type="parTrans" cxnId="{9526AA3F-AEA9-41B8-9603-3D95A96E32DB}">
      <dgm:prSet/>
      <dgm:spPr/>
      <dgm:t>
        <a:bodyPr/>
        <a:lstStyle/>
        <a:p>
          <a:endParaRPr lang="ru-RU"/>
        </a:p>
      </dgm:t>
    </dgm:pt>
    <dgm:pt modelId="{558AFAFD-E720-4CF7-855F-B729DE1942E5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 Разработать методику выполнения по развитию творческих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способностей учащихся на занятия по декоративно –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прикладному творчеству в системе дополнительного образования. </a:t>
          </a:r>
        </a:p>
      </dgm:t>
    </dgm:pt>
    <dgm:pt modelId="{D396A9C9-C71E-44F7-9EAA-D7BD679D2B8A}" type="parTrans" cxnId="{B408EB5A-5130-4D20-A453-214B8BE31D83}">
      <dgm:prSet/>
      <dgm:spPr/>
      <dgm:t>
        <a:bodyPr/>
        <a:lstStyle/>
        <a:p>
          <a:endParaRPr lang="ru-RU"/>
        </a:p>
      </dgm:t>
    </dgm:pt>
    <dgm:pt modelId="{7976B9C1-1CB8-49F5-9E4A-E1F90C497C40}" type="sibTrans" cxnId="{B408EB5A-5130-4D20-A453-214B8BE31D83}">
      <dgm:prSet/>
      <dgm:spPr/>
      <dgm:t>
        <a:bodyPr/>
        <a:lstStyle/>
        <a:p>
          <a:endParaRPr lang="ru-RU"/>
        </a:p>
      </dgm:t>
    </dgm:pt>
    <dgm:pt modelId="{0FC3F5E7-65CE-4099-A0C8-DF239680A241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 </a:t>
          </a:r>
          <a:r>
            <a:rPr lang="ru-RU" sz="2000" dirty="0" smtClean="0">
              <a:solidFill>
                <a:srgbClr val="002060"/>
              </a:solidFill>
              <a:latin typeface="+mn-lt"/>
            </a:rPr>
            <a:t>Разработать методические рекомендации по выполнению  </a:t>
          </a:r>
        </a:p>
        <a:p>
          <a:r>
            <a:rPr lang="ru-RU" sz="2000" dirty="0" smtClean="0">
              <a:solidFill>
                <a:srgbClr val="002060"/>
              </a:solidFill>
              <a:latin typeface="+mn-lt"/>
            </a:rPr>
            <a:t>      творческой работы «Х</a:t>
          </a:r>
          <a:r>
            <a:rPr lang="ru-RU" sz="1800" dirty="0" smtClean="0">
              <a:solidFill>
                <a:srgbClr val="002060"/>
              </a:solidFill>
              <a:latin typeface="+mn-lt"/>
            </a:rPr>
            <a:t>удожественная роспись».</a:t>
          </a:r>
          <a:endParaRPr lang="ru-RU" sz="2000" dirty="0" smtClean="0">
            <a:solidFill>
              <a:srgbClr val="002060"/>
            </a:solidFill>
            <a:latin typeface="+mn-lt"/>
          </a:endParaRPr>
        </a:p>
        <a:p>
          <a:r>
            <a: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 </a:t>
          </a:r>
          <a:r>
            <a:rPr lang="ru-RU" sz="2000" b="0" dirty="0" smtClean="0">
              <a:solidFill>
                <a:srgbClr val="002060"/>
              </a:solidFill>
            </a:rPr>
            <a:t>Рассмотреть вопросы материально-технического  обеспечения</a:t>
          </a:r>
        </a:p>
        <a:p>
          <a:r>
            <a:rPr lang="ru-RU" sz="2000" b="0" dirty="0" smtClean="0">
              <a:solidFill>
                <a:srgbClr val="002060"/>
              </a:solidFill>
            </a:rPr>
            <a:t>     по декоративно – прикладному творчеству в системе </a:t>
          </a:r>
        </a:p>
        <a:p>
          <a:r>
            <a:rPr lang="ru-RU" sz="2000" b="0" dirty="0" smtClean="0">
              <a:solidFill>
                <a:srgbClr val="002060"/>
              </a:solidFill>
            </a:rPr>
            <a:t>     дополнительного образования.</a:t>
          </a:r>
          <a:endParaRPr lang="ru-RU" sz="2000" b="0" dirty="0">
            <a:solidFill>
              <a:srgbClr val="002060"/>
            </a:solidFill>
          </a:endParaRPr>
        </a:p>
      </dgm:t>
    </dgm:pt>
    <dgm:pt modelId="{786D1D56-F5AA-4CDB-ABD6-CFCFB9B8CEEC}" type="parTrans" cxnId="{F5CF28CC-93E3-43F3-BF2F-536EDFA2F652}">
      <dgm:prSet/>
      <dgm:spPr/>
      <dgm:t>
        <a:bodyPr/>
        <a:lstStyle/>
        <a:p>
          <a:endParaRPr lang="ru-RU"/>
        </a:p>
      </dgm:t>
    </dgm:pt>
    <dgm:pt modelId="{EB4A0B86-A0EC-47B9-89FA-DA52012A1B94}" type="sibTrans" cxnId="{F5CF28CC-93E3-43F3-BF2F-536EDFA2F652}">
      <dgm:prSet/>
      <dgm:spPr/>
      <dgm:t>
        <a:bodyPr/>
        <a:lstStyle/>
        <a:p>
          <a:endParaRPr lang="ru-RU"/>
        </a:p>
      </dgm:t>
    </dgm:pt>
    <dgm:pt modelId="{0B1CAD36-41D6-48C1-A12C-C9AF9456149D}" type="pres">
      <dgm:prSet presAssocID="{5B418CE5-4407-4B3A-900B-05E9CAAEDF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836AA-FC98-41C2-8FEE-5136E2B9498C}" type="pres">
      <dgm:prSet presAssocID="{6425CAA6-ABCB-4A72-977A-F0B60D57334E}" presName="parentText" presStyleLbl="node1" presStyleIdx="0" presStyleCnt="4" custScaleY="59804" custLinFactY="-1883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CC34-2C93-4142-894E-5F0BACDF6135}" type="pres">
      <dgm:prSet presAssocID="{7DA15DB3-874B-411F-A66F-178F2D58BBBC}" presName="spacer" presStyleCnt="0"/>
      <dgm:spPr/>
    </dgm:pt>
    <dgm:pt modelId="{1F620EA1-4DD8-4A58-849E-94F3B2107D60}" type="pres">
      <dgm:prSet presAssocID="{D268D5F8-3076-42E9-9FCF-CC1C4D6224AA}" presName="parentText" presStyleLbl="node1" presStyleIdx="1" presStyleCnt="4" custScaleY="80929" custLinFactNeighborY="5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E5C2-1E8F-4B05-B207-A162A564A53D}" type="pres">
      <dgm:prSet presAssocID="{5F564C26-ABE7-433F-8BBD-5C6CB61E36BB}" presName="spacer" presStyleCnt="0"/>
      <dgm:spPr/>
    </dgm:pt>
    <dgm:pt modelId="{CAA7A493-979D-4027-8977-821C0867A6CF}" type="pres">
      <dgm:prSet presAssocID="{558AFAFD-E720-4CF7-855F-B729DE1942E5}" presName="parentText" presStyleLbl="node1" presStyleIdx="2" presStyleCnt="4" custScaleY="68650" custLinFactNeighborX="0" custLinFactNeighborY="-11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FA770-8C36-43F2-B951-1B682F9C9044}" type="pres">
      <dgm:prSet presAssocID="{7976B9C1-1CB8-49F5-9E4A-E1F90C497C40}" presName="spacer" presStyleCnt="0"/>
      <dgm:spPr/>
    </dgm:pt>
    <dgm:pt modelId="{F4401FA1-7C4B-45FD-9993-9204B9F8C486}" type="pres">
      <dgm:prSet presAssocID="{0FC3F5E7-65CE-4099-A0C8-DF239680A241}" presName="parentText" presStyleLbl="node1" presStyleIdx="3" presStyleCnt="4" custLinFactNeighborX="0" custLinFactNeighborY="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53E6C-8CBA-45D8-B82C-EE682273ABA6}" type="presOf" srcId="{0FC3F5E7-65CE-4099-A0C8-DF239680A241}" destId="{F4401FA1-7C4B-45FD-9993-9204B9F8C486}" srcOrd="0" destOrd="0" presId="urn:microsoft.com/office/officeart/2005/8/layout/vList2"/>
    <dgm:cxn modelId="{3B4915CD-529E-4771-8380-098937E9E9D5}" type="presOf" srcId="{558AFAFD-E720-4CF7-855F-B729DE1942E5}" destId="{CAA7A493-979D-4027-8977-821C0867A6CF}" srcOrd="0" destOrd="0" presId="urn:microsoft.com/office/officeart/2005/8/layout/vList2"/>
    <dgm:cxn modelId="{C2D0E18C-2AD5-45C9-BEFE-DF551622BA30}" type="presOf" srcId="{5B418CE5-4407-4B3A-900B-05E9CAAEDFDF}" destId="{0B1CAD36-41D6-48C1-A12C-C9AF9456149D}" srcOrd="0" destOrd="0" presId="urn:microsoft.com/office/officeart/2005/8/layout/vList2"/>
    <dgm:cxn modelId="{9526AA3F-AEA9-41B8-9603-3D95A96E32DB}" srcId="{5B418CE5-4407-4B3A-900B-05E9CAAEDFDF}" destId="{D268D5F8-3076-42E9-9FCF-CC1C4D6224AA}" srcOrd="1" destOrd="0" parTransId="{D1EB6D34-82CE-43AE-9664-F61C86DCDB29}" sibTransId="{5F564C26-ABE7-433F-8BBD-5C6CB61E36BB}"/>
    <dgm:cxn modelId="{F5CF28CC-93E3-43F3-BF2F-536EDFA2F652}" srcId="{5B418CE5-4407-4B3A-900B-05E9CAAEDFDF}" destId="{0FC3F5E7-65CE-4099-A0C8-DF239680A241}" srcOrd="3" destOrd="0" parTransId="{786D1D56-F5AA-4CDB-ABD6-CFCFB9B8CEEC}" sibTransId="{EB4A0B86-A0EC-47B9-89FA-DA52012A1B94}"/>
    <dgm:cxn modelId="{FDD75F78-7879-4C77-84DB-CBDEF5DFF19D}" srcId="{5B418CE5-4407-4B3A-900B-05E9CAAEDFDF}" destId="{6425CAA6-ABCB-4A72-977A-F0B60D57334E}" srcOrd="0" destOrd="0" parTransId="{F9CC2F32-1D72-43A0-BB3F-074CAF06E15A}" sibTransId="{7DA15DB3-874B-411F-A66F-178F2D58BBBC}"/>
    <dgm:cxn modelId="{22BDEC72-5F83-40F2-AE7A-B2E1E0093864}" type="presOf" srcId="{D268D5F8-3076-42E9-9FCF-CC1C4D6224AA}" destId="{1F620EA1-4DD8-4A58-849E-94F3B2107D60}" srcOrd="0" destOrd="0" presId="urn:microsoft.com/office/officeart/2005/8/layout/vList2"/>
    <dgm:cxn modelId="{B408EB5A-5130-4D20-A453-214B8BE31D83}" srcId="{5B418CE5-4407-4B3A-900B-05E9CAAEDFDF}" destId="{558AFAFD-E720-4CF7-855F-B729DE1942E5}" srcOrd="2" destOrd="0" parTransId="{D396A9C9-C71E-44F7-9EAA-D7BD679D2B8A}" sibTransId="{7976B9C1-1CB8-49F5-9E4A-E1F90C497C40}"/>
    <dgm:cxn modelId="{6416025B-9961-4275-BB2D-27DDEFC2E162}" type="presOf" srcId="{6425CAA6-ABCB-4A72-977A-F0B60D57334E}" destId="{0B1836AA-FC98-41C2-8FEE-5136E2B9498C}" srcOrd="0" destOrd="0" presId="urn:microsoft.com/office/officeart/2005/8/layout/vList2"/>
    <dgm:cxn modelId="{C95308CA-091D-498F-9E13-1B2700E2FDD1}" type="presParOf" srcId="{0B1CAD36-41D6-48C1-A12C-C9AF9456149D}" destId="{0B1836AA-FC98-41C2-8FEE-5136E2B9498C}" srcOrd="0" destOrd="0" presId="urn:microsoft.com/office/officeart/2005/8/layout/vList2"/>
    <dgm:cxn modelId="{4EC883C3-7F54-474C-AB2B-334CEB25B9B0}" type="presParOf" srcId="{0B1CAD36-41D6-48C1-A12C-C9AF9456149D}" destId="{F2C8CC34-2C93-4142-894E-5F0BACDF6135}" srcOrd="1" destOrd="0" presId="urn:microsoft.com/office/officeart/2005/8/layout/vList2"/>
    <dgm:cxn modelId="{C2E936C5-ADC6-4091-9B15-F12FBC42DBEB}" type="presParOf" srcId="{0B1CAD36-41D6-48C1-A12C-C9AF9456149D}" destId="{1F620EA1-4DD8-4A58-849E-94F3B2107D60}" srcOrd="2" destOrd="0" presId="urn:microsoft.com/office/officeart/2005/8/layout/vList2"/>
    <dgm:cxn modelId="{370D7D8F-8C4E-4916-9519-8B53258BDA19}" type="presParOf" srcId="{0B1CAD36-41D6-48C1-A12C-C9AF9456149D}" destId="{8446E5C2-1E8F-4B05-B207-A162A564A53D}" srcOrd="3" destOrd="0" presId="urn:microsoft.com/office/officeart/2005/8/layout/vList2"/>
    <dgm:cxn modelId="{3F8D7C72-4BB9-486D-BF05-EDF398A003BA}" type="presParOf" srcId="{0B1CAD36-41D6-48C1-A12C-C9AF9456149D}" destId="{CAA7A493-979D-4027-8977-821C0867A6CF}" srcOrd="4" destOrd="0" presId="urn:microsoft.com/office/officeart/2005/8/layout/vList2"/>
    <dgm:cxn modelId="{AB26F76F-B526-4B77-89B6-19187ED887EB}" type="presParOf" srcId="{0B1CAD36-41D6-48C1-A12C-C9AF9456149D}" destId="{7EDFA770-8C36-43F2-B951-1B682F9C9044}" srcOrd="5" destOrd="0" presId="urn:microsoft.com/office/officeart/2005/8/layout/vList2"/>
    <dgm:cxn modelId="{685CB960-D426-4043-A9F8-BF99F5BB469F}" type="presParOf" srcId="{0B1CAD36-41D6-48C1-A12C-C9AF9456149D}" destId="{F4401FA1-7C4B-45FD-9993-9204B9F8C4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1D5D6-074A-4A50-9D81-C81A8A5999E0}" type="doc">
      <dgm:prSet loTypeId="urn:microsoft.com/office/officeart/2005/8/layout/hList7" loCatId="relationship" qsTypeId="urn:microsoft.com/office/officeart/2005/8/quickstyle/3d4" qsCatId="3D" csTypeId="urn:microsoft.com/office/officeart/2005/8/colors/accent3_5" csCatId="accent3" phldr="1"/>
      <dgm:spPr/>
    </dgm:pt>
    <dgm:pt modelId="{E12C330C-3CA8-4C96-8230-4318772828DF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ru-RU" sz="18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ГЛАВА 1.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Народное декоративно-прикладное 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творчество в системе ценностей  культуры</a:t>
          </a:r>
        </a:p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DE71D007-CFC3-4CA4-BCEC-45864BFF19AC}" type="sibTrans" cxnId="{99E162E7-DFE5-4968-BD86-5527393ED525}">
      <dgm:prSet/>
      <dgm:spPr/>
      <dgm:t>
        <a:bodyPr/>
        <a:lstStyle/>
        <a:p>
          <a:endParaRPr lang="ru-RU"/>
        </a:p>
      </dgm:t>
    </dgm:pt>
    <dgm:pt modelId="{924FA2CC-068E-4453-8431-9AD3E2029CC0}" type="parTrans" cxnId="{99E162E7-DFE5-4968-BD86-5527393ED525}">
      <dgm:prSet/>
      <dgm:spPr/>
      <dgm:t>
        <a:bodyPr/>
        <a:lstStyle/>
        <a:p>
          <a:endParaRPr lang="ru-RU"/>
        </a:p>
      </dgm:t>
    </dgm:pt>
    <dgm:pt modelId="{0EACE217-7CB2-4B17-A24C-7EB12BEA0304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ru-RU" sz="18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ГЛАВА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</a:t>
          </a:r>
        </a:p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 учащихся на занятиях по декоративно – прикладному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творчеству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1295C-5A2D-4893-A207-30587F1DAC73}" type="parTrans" cxnId="{E7017E8F-936E-4CDA-8403-CACB201691FD}">
      <dgm:prSet/>
      <dgm:spPr/>
      <dgm:t>
        <a:bodyPr/>
        <a:lstStyle/>
        <a:p>
          <a:endParaRPr lang="ru-RU"/>
        </a:p>
      </dgm:t>
    </dgm:pt>
    <dgm:pt modelId="{F3ECEE32-B44C-4AC0-B7F6-76FA8009EEB3}" type="sibTrans" cxnId="{E7017E8F-936E-4CDA-8403-CACB201691FD}">
      <dgm:prSet/>
      <dgm:spPr/>
      <dgm:t>
        <a:bodyPr/>
        <a:lstStyle/>
        <a:p>
          <a:endParaRPr lang="ru-RU"/>
        </a:p>
      </dgm:t>
    </dgm:pt>
    <dgm:pt modelId="{7EF7DEB3-DF63-4419-A6EB-2A21C72F44D6}">
      <dgm:prSet phldrT="[Текст]" custT="1"/>
      <dgm:spPr>
        <a:solidFill>
          <a:schemeClr val="tx2">
            <a:lumMod val="90000"/>
            <a:alpha val="5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ГЛАВА 3.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Материаловедение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AFC478-6070-4A6B-A9DF-301BC8DCCFF7}" type="sibTrans" cxnId="{FAEFC5A2-A015-4743-B4AB-E38F01A40903}">
      <dgm:prSet/>
      <dgm:spPr/>
      <dgm:t>
        <a:bodyPr/>
        <a:lstStyle/>
        <a:p>
          <a:endParaRPr lang="ru-RU"/>
        </a:p>
      </dgm:t>
    </dgm:pt>
    <dgm:pt modelId="{BEEA5547-1893-4998-BB42-B4A772F16EE3}" type="parTrans" cxnId="{FAEFC5A2-A015-4743-B4AB-E38F01A40903}">
      <dgm:prSet/>
      <dgm:spPr/>
      <dgm:t>
        <a:bodyPr/>
        <a:lstStyle/>
        <a:p>
          <a:endParaRPr lang="ru-RU"/>
        </a:p>
      </dgm:t>
    </dgm:pt>
    <dgm:pt modelId="{EB9D80B4-631D-4E82-B36A-226D58DB8AF8}" type="pres">
      <dgm:prSet presAssocID="{3EB1D5D6-074A-4A50-9D81-C81A8A5999E0}" presName="Name0" presStyleCnt="0">
        <dgm:presLayoutVars>
          <dgm:dir/>
          <dgm:resizeHandles val="exact"/>
        </dgm:presLayoutVars>
      </dgm:prSet>
      <dgm:spPr/>
    </dgm:pt>
    <dgm:pt modelId="{5309A2E6-645A-4B46-BD0E-80A69EF0D130}" type="pres">
      <dgm:prSet presAssocID="{3EB1D5D6-074A-4A50-9D81-C81A8A5999E0}" presName="fgShape" presStyleLbl="fgShp" presStyleIdx="0" presStyleCnt="1" custScaleY="86381" custLinFactNeighborX="0" custLinFactNeighborY="13042"/>
      <dgm:spPr>
        <a:solidFill>
          <a:schemeClr val="accent2"/>
        </a:solidFill>
      </dgm:spPr>
    </dgm:pt>
    <dgm:pt modelId="{5614052F-4548-4FBE-ACDF-63823C051EDD}" type="pres">
      <dgm:prSet presAssocID="{3EB1D5D6-074A-4A50-9D81-C81A8A5999E0}" presName="linComp" presStyleCnt="0"/>
      <dgm:spPr/>
    </dgm:pt>
    <dgm:pt modelId="{6C9D0239-94A0-4878-A190-6C53F2450C26}" type="pres">
      <dgm:prSet presAssocID="{E12C330C-3CA8-4C96-8230-4318772828DF}" presName="compNode" presStyleCnt="0"/>
      <dgm:spPr/>
    </dgm:pt>
    <dgm:pt modelId="{B08334CA-F2DE-4E96-8E7F-7860CE40EA42}" type="pres">
      <dgm:prSet presAssocID="{E12C330C-3CA8-4C96-8230-4318772828DF}" presName="bkgdShape" presStyleLbl="node1" presStyleIdx="0" presStyleCnt="3" custScaleY="92044" custLinFactNeighborX="-1286" custLinFactNeighborY="-1137"/>
      <dgm:spPr/>
      <dgm:t>
        <a:bodyPr/>
        <a:lstStyle/>
        <a:p>
          <a:endParaRPr lang="ru-RU"/>
        </a:p>
      </dgm:t>
    </dgm:pt>
    <dgm:pt modelId="{271A6909-9566-466A-AF81-1CB22403DDA6}" type="pres">
      <dgm:prSet presAssocID="{E12C330C-3CA8-4C96-8230-4318772828D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AA2D9-9777-4F0A-AF28-508C9058A254}" type="pres">
      <dgm:prSet presAssocID="{E12C330C-3CA8-4C96-8230-4318772828DF}" presName="invisiNode" presStyleLbl="node1" presStyleIdx="0" presStyleCnt="3"/>
      <dgm:spPr/>
    </dgm:pt>
    <dgm:pt modelId="{1A0C61F6-12EB-4162-82E3-33536354B7A8}" type="pres">
      <dgm:prSet presAssocID="{E12C330C-3CA8-4C96-8230-4318772828DF}" presName="imagNode" presStyleLbl="fgImgPlace1" presStyleIdx="0" presStyleCnt="3" custLinFactNeighborX="4741" custLinFactNeighborY="49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C8A0B2-A14F-48F0-BF80-646AF8F6775A}" type="pres">
      <dgm:prSet presAssocID="{DE71D007-CFC3-4CA4-BCEC-45864BFF19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3225AD-1CEC-41EC-A3C9-DAFE2A187FF8}" type="pres">
      <dgm:prSet presAssocID="{0EACE217-7CB2-4B17-A24C-7EB12BEA0304}" presName="compNode" presStyleCnt="0"/>
      <dgm:spPr/>
    </dgm:pt>
    <dgm:pt modelId="{2469740C-D180-4A46-A47C-F01C9331FF27}" type="pres">
      <dgm:prSet presAssocID="{0EACE217-7CB2-4B17-A24C-7EB12BEA0304}" presName="bkgdShape" presStyleLbl="node1" presStyleIdx="1" presStyleCnt="3" custLinFactNeighborX="-43" custLinFactNeighborY="2775"/>
      <dgm:spPr/>
      <dgm:t>
        <a:bodyPr/>
        <a:lstStyle/>
        <a:p>
          <a:endParaRPr lang="ru-RU"/>
        </a:p>
      </dgm:t>
    </dgm:pt>
    <dgm:pt modelId="{4D8997CD-FB86-42A5-94F4-03696744D914}" type="pres">
      <dgm:prSet presAssocID="{0EACE217-7CB2-4B17-A24C-7EB12BEA030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2DC00-6EB9-4BDD-A8E2-DFB0AABC5776}" type="pres">
      <dgm:prSet presAssocID="{0EACE217-7CB2-4B17-A24C-7EB12BEA0304}" presName="invisiNode" presStyleLbl="node1" presStyleIdx="1" presStyleCnt="3"/>
      <dgm:spPr/>
    </dgm:pt>
    <dgm:pt modelId="{EF9E833A-B575-4115-9978-4A304856F729}" type="pres">
      <dgm:prSet presAssocID="{0EACE217-7CB2-4B17-A24C-7EB12BEA0304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855C0D-2412-4761-A58E-9F9686FB55B1}" type="pres">
      <dgm:prSet presAssocID="{F3ECEE32-B44C-4AC0-B7F6-76FA8009EE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7DB023-D2CD-469A-9FF7-2408D7766EEB}" type="pres">
      <dgm:prSet presAssocID="{7EF7DEB3-DF63-4419-A6EB-2A21C72F44D6}" presName="compNode" presStyleCnt="0"/>
      <dgm:spPr/>
    </dgm:pt>
    <dgm:pt modelId="{C2833528-605B-4A03-963B-4C5960E4F169}" type="pres">
      <dgm:prSet presAssocID="{7EF7DEB3-DF63-4419-A6EB-2A21C72F44D6}" presName="bkgdShape" presStyleLbl="node1" presStyleIdx="2" presStyleCnt="3" custScaleY="94493"/>
      <dgm:spPr/>
      <dgm:t>
        <a:bodyPr/>
        <a:lstStyle/>
        <a:p>
          <a:endParaRPr lang="ru-RU"/>
        </a:p>
      </dgm:t>
    </dgm:pt>
    <dgm:pt modelId="{008A0B56-D788-4D0B-AECE-A6B8B9CAEDE5}" type="pres">
      <dgm:prSet presAssocID="{7EF7DEB3-DF63-4419-A6EB-2A21C72F44D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9EC8E-CFB8-4B2D-94E9-4BFD751075AD}" type="pres">
      <dgm:prSet presAssocID="{7EF7DEB3-DF63-4419-A6EB-2A21C72F44D6}" presName="invisiNode" presStyleLbl="node1" presStyleIdx="2" presStyleCnt="3"/>
      <dgm:spPr/>
    </dgm:pt>
    <dgm:pt modelId="{A1DD4443-288B-4265-9268-C61E9FCD4306}" type="pres">
      <dgm:prSet presAssocID="{7EF7DEB3-DF63-4419-A6EB-2A21C72F44D6}" presName="imagNode" presStyleLbl="fgImgPlace1" presStyleIdx="2" presStyleCnt="3" custLinFactNeighborX="4304" custLinFactNeighborY="286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8F3CD8A-797D-4740-9B11-16CF3E304E04}" type="presOf" srcId="{DE71D007-CFC3-4CA4-BCEC-45864BFF19AC}" destId="{ABC8A0B2-A14F-48F0-BF80-646AF8F6775A}" srcOrd="0" destOrd="0" presId="urn:microsoft.com/office/officeart/2005/8/layout/hList7"/>
    <dgm:cxn modelId="{4D1BA0E9-5962-4040-B4D8-101D4824AE3C}" type="presOf" srcId="{7EF7DEB3-DF63-4419-A6EB-2A21C72F44D6}" destId="{008A0B56-D788-4D0B-AECE-A6B8B9CAEDE5}" srcOrd="1" destOrd="0" presId="urn:microsoft.com/office/officeart/2005/8/layout/hList7"/>
    <dgm:cxn modelId="{29B92E1F-5247-434B-AE99-CA9C1A1D1DFA}" type="presOf" srcId="{F3ECEE32-B44C-4AC0-B7F6-76FA8009EEB3}" destId="{1E855C0D-2412-4761-A58E-9F9686FB55B1}" srcOrd="0" destOrd="0" presId="urn:microsoft.com/office/officeart/2005/8/layout/hList7"/>
    <dgm:cxn modelId="{D4ADF021-7E66-4D28-A55A-7088BBA231C8}" type="presOf" srcId="{0EACE217-7CB2-4B17-A24C-7EB12BEA0304}" destId="{2469740C-D180-4A46-A47C-F01C9331FF27}" srcOrd="0" destOrd="0" presId="urn:microsoft.com/office/officeart/2005/8/layout/hList7"/>
    <dgm:cxn modelId="{99E162E7-DFE5-4968-BD86-5527393ED525}" srcId="{3EB1D5D6-074A-4A50-9D81-C81A8A5999E0}" destId="{E12C330C-3CA8-4C96-8230-4318772828DF}" srcOrd="0" destOrd="0" parTransId="{924FA2CC-068E-4453-8431-9AD3E2029CC0}" sibTransId="{DE71D007-CFC3-4CA4-BCEC-45864BFF19AC}"/>
    <dgm:cxn modelId="{4BB144A9-75DC-4565-B781-7A2F25CB7583}" type="presOf" srcId="{0EACE217-7CB2-4B17-A24C-7EB12BEA0304}" destId="{4D8997CD-FB86-42A5-94F4-03696744D914}" srcOrd="1" destOrd="0" presId="urn:microsoft.com/office/officeart/2005/8/layout/hList7"/>
    <dgm:cxn modelId="{FAEFC5A2-A015-4743-B4AB-E38F01A40903}" srcId="{3EB1D5D6-074A-4A50-9D81-C81A8A5999E0}" destId="{7EF7DEB3-DF63-4419-A6EB-2A21C72F44D6}" srcOrd="2" destOrd="0" parTransId="{BEEA5547-1893-4998-BB42-B4A772F16EE3}" sibTransId="{F7AFC478-6070-4A6B-A9DF-301BC8DCCFF7}"/>
    <dgm:cxn modelId="{B477E0B6-3B2F-41D6-B466-00091C25D2F5}" type="presOf" srcId="{7EF7DEB3-DF63-4419-A6EB-2A21C72F44D6}" destId="{C2833528-605B-4A03-963B-4C5960E4F169}" srcOrd="0" destOrd="0" presId="urn:microsoft.com/office/officeart/2005/8/layout/hList7"/>
    <dgm:cxn modelId="{5C0C04C6-D32C-4338-B508-2E12F3040245}" type="presOf" srcId="{E12C330C-3CA8-4C96-8230-4318772828DF}" destId="{B08334CA-F2DE-4E96-8E7F-7860CE40EA42}" srcOrd="0" destOrd="0" presId="urn:microsoft.com/office/officeart/2005/8/layout/hList7"/>
    <dgm:cxn modelId="{8CEA58A8-7983-403A-880F-E95763F06F90}" type="presOf" srcId="{3EB1D5D6-074A-4A50-9D81-C81A8A5999E0}" destId="{EB9D80B4-631D-4E82-B36A-226D58DB8AF8}" srcOrd="0" destOrd="0" presId="urn:microsoft.com/office/officeart/2005/8/layout/hList7"/>
    <dgm:cxn modelId="{E7017E8F-936E-4CDA-8403-CACB201691FD}" srcId="{3EB1D5D6-074A-4A50-9D81-C81A8A5999E0}" destId="{0EACE217-7CB2-4B17-A24C-7EB12BEA0304}" srcOrd="1" destOrd="0" parTransId="{B2B1295C-5A2D-4893-A207-30587F1DAC73}" sibTransId="{F3ECEE32-B44C-4AC0-B7F6-76FA8009EEB3}"/>
    <dgm:cxn modelId="{D9161636-6E06-4920-927C-1A02598BDB8F}" type="presOf" srcId="{E12C330C-3CA8-4C96-8230-4318772828DF}" destId="{271A6909-9566-466A-AF81-1CB22403DDA6}" srcOrd="1" destOrd="0" presId="urn:microsoft.com/office/officeart/2005/8/layout/hList7"/>
    <dgm:cxn modelId="{9535C41D-D87C-47CC-B254-35FF106DA6AD}" type="presParOf" srcId="{EB9D80B4-631D-4E82-B36A-226D58DB8AF8}" destId="{5309A2E6-645A-4B46-BD0E-80A69EF0D130}" srcOrd="0" destOrd="0" presId="urn:microsoft.com/office/officeart/2005/8/layout/hList7"/>
    <dgm:cxn modelId="{F3AE7A2A-E53A-4F63-8218-CE43CD32C487}" type="presParOf" srcId="{EB9D80B4-631D-4E82-B36A-226D58DB8AF8}" destId="{5614052F-4548-4FBE-ACDF-63823C051EDD}" srcOrd="1" destOrd="0" presId="urn:microsoft.com/office/officeart/2005/8/layout/hList7"/>
    <dgm:cxn modelId="{9B47E66A-92C1-4C19-9C42-B60D663700E0}" type="presParOf" srcId="{5614052F-4548-4FBE-ACDF-63823C051EDD}" destId="{6C9D0239-94A0-4878-A190-6C53F2450C26}" srcOrd="0" destOrd="0" presId="urn:microsoft.com/office/officeart/2005/8/layout/hList7"/>
    <dgm:cxn modelId="{6EC63175-23F0-4060-857E-6C4743A3B26C}" type="presParOf" srcId="{6C9D0239-94A0-4878-A190-6C53F2450C26}" destId="{B08334CA-F2DE-4E96-8E7F-7860CE40EA42}" srcOrd="0" destOrd="0" presId="urn:microsoft.com/office/officeart/2005/8/layout/hList7"/>
    <dgm:cxn modelId="{DB735F07-7A99-47D8-AD7B-75484F5C21C0}" type="presParOf" srcId="{6C9D0239-94A0-4878-A190-6C53F2450C26}" destId="{271A6909-9566-466A-AF81-1CB22403DDA6}" srcOrd="1" destOrd="0" presId="urn:microsoft.com/office/officeart/2005/8/layout/hList7"/>
    <dgm:cxn modelId="{F4BC1913-E96C-46C5-8B80-10AA29A546FC}" type="presParOf" srcId="{6C9D0239-94A0-4878-A190-6C53F2450C26}" destId="{601AA2D9-9777-4F0A-AF28-508C9058A254}" srcOrd="2" destOrd="0" presId="urn:microsoft.com/office/officeart/2005/8/layout/hList7"/>
    <dgm:cxn modelId="{A7DFE211-0042-465E-840A-3088895DD5A1}" type="presParOf" srcId="{6C9D0239-94A0-4878-A190-6C53F2450C26}" destId="{1A0C61F6-12EB-4162-82E3-33536354B7A8}" srcOrd="3" destOrd="0" presId="urn:microsoft.com/office/officeart/2005/8/layout/hList7"/>
    <dgm:cxn modelId="{666F7A51-A567-43EE-8156-5C0DC18FDC39}" type="presParOf" srcId="{5614052F-4548-4FBE-ACDF-63823C051EDD}" destId="{ABC8A0B2-A14F-48F0-BF80-646AF8F6775A}" srcOrd="1" destOrd="0" presId="urn:microsoft.com/office/officeart/2005/8/layout/hList7"/>
    <dgm:cxn modelId="{AFBE2AD2-B5F9-434E-A7CC-3023A3DA3360}" type="presParOf" srcId="{5614052F-4548-4FBE-ACDF-63823C051EDD}" destId="{973225AD-1CEC-41EC-A3C9-DAFE2A187FF8}" srcOrd="2" destOrd="0" presId="urn:microsoft.com/office/officeart/2005/8/layout/hList7"/>
    <dgm:cxn modelId="{D04534CA-6E05-434F-8842-EBC0A4CD9CCC}" type="presParOf" srcId="{973225AD-1CEC-41EC-A3C9-DAFE2A187FF8}" destId="{2469740C-D180-4A46-A47C-F01C9331FF27}" srcOrd="0" destOrd="0" presId="urn:microsoft.com/office/officeart/2005/8/layout/hList7"/>
    <dgm:cxn modelId="{858C64A0-B4F4-41B3-B876-D96E35FAF737}" type="presParOf" srcId="{973225AD-1CEC-41EC-A3C9-DAFE2A187FF8}" destId="{4D8997CD-FB86-42A5-94F4-03696744D914}" srcOrd="1" destOrd="0" presId="urn:microsoft.com/office/officeart/2005/8/layout/hList7"/>
    <dgm:cxn modelId="{2A5B2943-B65A-4410-8305-B62BE4D0B563}" type="presParOf" srcId="{973225AD-1CEC-41EC-A3C9-DAFE2A187FF8}" destId="{7E02DC00-6EB9-4BDD-A8E2-DFB0AABC5776}" srcOrd="2" destOrd="0" presId="urn:microsoft.com/office/officeart/2005/8/layout/hList7"/>
    <dgm:cxn modelId="{09837569-A6F1-4C4E-AE9C-9D1E863282EE}" type="presParOf" srcId="{973225AD-1CEC-41EC-A3C9-DAFE2A187FF8}" destId="{EF9E833A-B575-4115-9978-4A304856F729}" srcOrd="3" destOrd="0" presId="urn:microsoft.com/office/officeart/2005/8/layout/hList7"/>
    <dgm:cxn modelId="{953A4B88-FE56-43BC-97EC-FDF7F8221B02}" type="presParOf" srcId="{5614052F-4548-4FBE-ACDF-63823C051EDD}" destId="{1E855C0D-2412-4761-A58E-9F9686FB55B1}" srcOrd="3" destOrd="0" presId="urn:microsoft.com/office/officeart/2005/8/layout/hList7"/>
    <dgm:cxn modelId="{E6DF1203-F4AD-4C7B-AD94-5B40036D31A6}" type="presParOf" srcId="{5614052F-4548-4FBE-ACDF-63823C051EDD}" destId="{A87DB023-D2CD-469A-9FF7-2408D7766EEB}" srcOrd="4" destOrd="0" presId="urn:microsoft.com/office/officeart/2005/8/layout/hList7"/>
    <dgm:cxn modelId="{F5CEDABB-DCC8-49E3-8B8D-90A51DFBBE62}" type="presParOf" srcId="{A87DB023-D2CD-469A-9FF7-2408D7766EEB}" destId="{C2833528-605B-4A03-963B-4C5960E4F169}" srcOrd="0" destOrd="0" presId="urn:microsoft.com/office/officeart/2005/8/layout/hList7"/>
    <dgm:cxn modelId="{3E17CCC5-F206-43E5-B740-905B45AFE25F}" type="presParOf" srcId="{A87DB023-D2CD-469A-9FF7-2408D7766EEB}" destId="{008A0B56-D788-4D0B-AECE-A6B8B9CAEDE5}" srcOrd="1" destOrd="0" presId="urn:microsoft.com/office/officeart/2005/8/layout/hList7"/>
    <dgm:cxn modelId="{E3B272C1-1F78-4405-BBB9-B01233B23E0A}" type="presParOf" srcId="{A87DB023-D2CD-469A-9FF7-2408D7766EEB}" destId="{BD49EC8E-CFB8-4B2D-94E9-4BFD751075AD}" srcOrd="2" destOrd="0" presId="urn:microsoft.com/office/officeart/2005/8/layout/hList7"/>
    <dgm:cxn modelId="{D62E164C-D042-4151-B02F-5E6D2C5DF177}" type="presParOf" srcId="{A87DB023-D2CD-469A-9FF7-2408D7766EEB}" destId="{A1DD4443-288B-4265-9268-C61E9FCD43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EC58A-AFC1-421F-B7B8-AAD1F11D60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1987A36-919E-4CD3-90EB-8DADD24DF821}">
      <dgm:prSet phldrT="[Текст]" phldr="1"/>
      <dgm:spPr/>
      <dgm:t>
        <a:bodyPr/>
        <a:lstStyle/>
        <a:p>
          <a:endParaRPr lang="ru-RU"/>
        </a:p>
      </dgm:t>
    </dgm:pt>
    <dgm:pt modelId="{17E5DA38-855D-416A-9E2F-E40EB25EC715}" type="parTrans" cxnId="{7E096ED1-94AF-44AD-87A6-868FD408B041}">
      <dgm:prSet/>
      <dgm:spPr/>
      <dgm:t>
        <a:bodyPr/>
        <a:lstStyle/>
        <a:p>
          <a:endParaRPr lang="ru-RU"/>
        </a:p>
      </dgm:t>
    </dgm:pt>
    <dgm:pt modelId="{87274BE3-2D47-4FC3-A5FB-E2AF6AC296D2}" type="sibTrans" cxnId="{7E096ED1-94AF-44AD-87A6-868FD408B041}">
      <dgm:prSet/>
      <dgm:spPr/>
      <dgm:t>
        <a:bodyPr/>
        <a:lstStyle/>
        <a:p>
          <a:endParaRPr lang="ru-RU"/>
        </a:p>
      </dgm:t>
    </dgm:pt>
    <dgm:pt modelId="{8A53B643-7B36-4B04-BB97-8903B8534253}">
      <dgm:prSet phldrT="[Текст]" phldr="1"/>
      <dgm:spPr/>
      <dgm:t>
        <a:bodyPr/>
        <a:lstStyle/>
        <a:p>
          <a:endParaRPr lang="ru-RU"/>
        </a:p>
      </dgm:t>
    </dgm:pt>
    <dgm:pt modelId="{C9227BE6-4DB7-458A-AAFD-164B4B4C56E4}" type="parTrans" cxnId="{D22800B2-8B4E-4337-81D5-915385E792A1}">
      <dgm:prSet/>
      <dgm:spPr/>
      <dgm:t>
        <a:bodyPr/>
        <a:lstStyle/>
        <a:p>
          <a:endParaRPr lang="ru-RU"/>
        </a:p>
      </dgm:t>
    </dgm:pt>
    <dgm:pt modelId="{DBFCDEFC-62BD-486F-903D-5FACD4562356}" type="sibTrans" cxnId="{D22800B2-8B4E-4337-81D5-915385E792A1}">
      <dgm:prSet/>
      <dgm:spPr/>
      <dgm:t>
        <a:bodyPr/>
        <a:lstStyle/>
        <a:p>
          <a:endParaRPr lang="ru-RU"/>
        </a:p>
      </dgm:t>
    </dgm:pt>
    <dgm:pt modelId="{CDF62195-C052-4B45-9FE6-A865C3C7503A}">
      <dgm:prSet phldrT="[Текст]" phldr="1"/>
      <dgm:spPr/>
      <dgm:t>
        <a:bodyPr/>
        <a:lstStyle/>
        <a:p>
          <a:endParaRPr lang="ru-RU"/>
        </a:p>
      </dgm:t>
    </dgm:pt>
    <dgm:pt modelId="{4726964C-2E0F-4CBF-BF0F-120E2BEE2268}" type="parTrans" cxnId="{948DF864-D49F-4B26-A049-7ED97C9C20FF}">
      <dgm:prSet/>
      <dgm:spPr/>
      <dgm:t>
        <a:bodyPr/>
        <a:lstStyle/>
        <a:p>
          <a:endParaRPr lang="ru-RU"/>
        </a:p>
      </dgm:t>
    </dgm:pt>
    <dgm:pt modelId="{44F3F317-E838-4EAC-A232-889D50075919}" type="sibTrans" cxnId="{948DF864-D49F-4B26-A049-7ED97C9C20FF}">
      <dgm:prSet/>
      <dgm:spPr/>
      <dgm:t>
        <a:bodyPr/>
        <a:lstStyle/>
        <a:p>
          <a:endParaRPr lang="ru-RU"/>
        </a:p>
      </dgm:t>
    </dgm:pt>
    <dgm:pt modelId="{38FAFDA9-114E-4D99-A2DE-7CD105CE6D6E}" type="pres">
      <dgm:prSet presAssocID="{9D6EC58A-AFC1-421F-B7B8-AAD1F11D60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DBDCE-BB55-4DBD-BFD8-8539972BD584}" type="pres">
      <dgm:prSet presAssocID="{81987A36-919E-4CD3-90EB-8DADD24DF821}" presName="parentLin" presStyleCnt="0"/>
      <dgm:spPr/>
    </dgm:pt>
    <dgm:pt modelId="{8D8B233A-82E4-4C7D-B7BB-153EF014E43B}" type="pres">
      <dgm:prSet presAssocID="{81987A36-919E-4CD3-90EB-8DADD24DF8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6595F6-479C-4C56-ABAA-201AD10A4E73}" type="pres">
      <dgm:prSet presAssocID="{81987A36-919E-4CD3-90EB-8DADD24DF8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D3909-5018-4E24-BD6A-9D39D21619E8}" type="pres">
      <dgm:prSet presAssocID="{81987A36-919E-4CD3-90EB-8DADD24DF821}" presName="negativeSpace" presStyleCnt="0"/>
      <dgm:spPr/>
    </dgm:pt>
    <dgm:pt modelId="{A261509C-D72B-47C4-BB50-A5860FFF2FB3}" type="pres">
      <dgm:prSet presAssocID="{81987A36-919E-4CD3-90EB-8DADD24DF821}" presName="childText" presStyleLbl="conFgAcc1" presStyleIdx="0" presStyleCnt="3">
        <dgm:presLayoutVars>
          <dgm:bulletEnabled val="1"/>
        </dgm:presLayoutVars>
      </dgm:prSet>
      <dgm:spPr/>
    </dgm:pt>
    <dgm:pt modelId="{C6EE8056-88C8-4E69-9E89-915909198B5F}" type="pres">
      <dgm:prSet presAssocID="{87274BE3-2D47-4FC3-A5FB-E2AF6AC296D2}" presName="spaceBetweenRectangles" presStyleCnt="0"/>
      <dgm:spPr/>
    </dgm:pt>
    <dgm:pt modelId="{7127A0B6-D7B9-48AB-B44A-B89558D96192}" type="pres">
      <dgm:prSet presAssocID="{8A53B643-7B36-4B04-BB97-8903B8534253}" presName="parentLin" presStyleCnt="0"/>
      <dgm:spPr/>
    </dgm:pt>
    <dgm:pt modelId="{24F7E3BD-5225-4ECC-8F31-53549ECEE486}" type="pres">
      <dgm:prSet presAssocID="{8A53B643-7B36-4B04-BB97-8903B85342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3E7EC8-73AA-4592-BA6A-3CE3DAB3D472}" type="pres">
      <dgm:prSet presAssocID="{8A53B643-7B36-4B04-BB97-8903B85342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732C-A1E9-43BD-94FC-41C6A7130720}" type="pres">
      <dgm:prSet presAssocID="{8A53B643-7B36-4B04-BB97-8903B8534253}" presName="negativeSpace" presStyleCnt="0"/>
      <dgm:spPr/>
    </dgm:pt>
    <dgm:pt modelId="{2A52F4CA-08FC-4B36-B64D-8B1CF456B41A}" type="pres">
      <dgm:prSet presAssocID="{8A53B643-7B36-4B04-BB97-8903B8534253}" presName="childText" presStyleLbl="conFgAcc1" presStyleIdx="1" presStyleCnt="3">
        <dgm:presLayoutVars>
          <dgm:bulletEnabled val="1"/>
        </dgm:presLayoutVars>
      </dgm:prSet>
      <dgm:spPr/>
    </dgm:pt>
    <dgm:pt modelId="{CC38D7F0-C4BD-4EBB-A1A6-8DD089B5E40A}" type="pres">
      <dgm:prSet presAssocID="{DBFCDEFC-62BD-486F-903D-5FACD4562356}" presName="spaceBetweenRectangles" presStyleCnt="0"/>
      <dgm:spPr/>
    </dgm:pt>
    <dgm:pt modelId="{EDAC768A-79FA-43FA-9365-E2E8F231DAC0}" type="pres">
      <dgm:prSet presAssocID="{CDF62195-C052-4B45-9FE6-A865C3C7503A}" presName="parentLin" presStyleCnt="0"/>
      <dgm:spPr/>
    </dgm:pt>
    <dgm:pt modelId="{586905CA-9A9D-4269-940C-402A3647F4C4}" type="pres">
      <dgm:prSet presAssocID="{CDF62195-C052-4B45-9FE6-A865C3C750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45F0EDA-E0EC-4FC8-91A1-3336B98065EA}" type="pres">
      <dgm:prSet presAssocID="{CDF62195-C052-4B45-9FE6-A865C3C750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6A9A-9848-4FCE-9E74-F2D49E9016D3}" type="pres">
      <dgm:prSet presAssocID="{CDF62195-C052-4B45-9FE6-A865C3C7503A}" presName="negativeSpace" presStyleCnt="0"/>
      <dgm:spPr/>
    </dgm:pt>
    <dgm:pt modelId="{CA89C860-91C1-49BC-B333-E54D7838A5FD}" type="pres">
      <dgm:prSet presAssocID="{CDF62195-C052-4B45-9FE6-A865C3C750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375B0A-BBB0-4CED-BC8A-E67A5868EB4D}" type="presOf" srcId="{9D6EC58A-AFC1-421F-B7B8-AAD1F11D60EA}" destId="{38FAFDA9-114E-4D99-A2DE-7CD105CE6D6E}" srcOrd="0" destOrd="0" presId="urn:microsoft.com/office/officeart/2005/8/layout/list1"/>
    <dgm:cxn modelId="{7E096ED1-94AF-44AD-87A6-868FD408B041}" srcId="{9D6EC58A-AFC1-421F-B7B8-AAD1F11D60EA}" destId="{81987A36-919E-4CD3-90EB-8DADD24DF821}" srcOrd="0" destOrd="0" parTransId="{17E5DA38-855D-416A-9E2F-E40EB25EC715}" sibTransId="{87274BE3-2D47-4FC3-A5FB-E2AF6AC296D2}"/>
    <dgm:cxn modelId="{1317077B-48A6-4695-AA43-2FD5C77F549B}" type="presOf" srcId="{8A53B643-7B36-4B04-BB97-8903B8534253}" destId="{24F7E3BD-5225-4ECC-8F31-53549ECEE486}" srcOrd="0" destOrd="0" presId="urn:microsoft.com/office/officeart/2005/8/layout/list1"/>
    <dgm:cxn modelId="{1F6D2A23-E5B3-4033-9337-0C681BF7726D}" type="presOf" srcId="{CDF62195-C052-4B45-9FE6-A865C3C7503A}" destId="{586905CA-9A9D-4269-940C-402A3647F4C4}" srcOrd="0" destOrd="0" presId="urn:microsoft.com/office/officeart/2005/8/layout/list1"/>
    <dgm:cxn modelId="{3EEBB66B-A437-4EB0-8C9C-099209D00805}" type="presOf" srcId="{81987A36-919E-4CD3-90EB-8DADD24DF821}" destId="{186595F6-479C-4C56-ABAA-201AD10A4E73}" srcOrd="1" destOrd="0" presId="urn:microsoft.com/office/officeart/2005/8/layout/list1"/>
    <dgm:cxn modelId="{948DF864-D49F-4B26-A049-7ED97C9C20FF}" srcId="{9D6EC58A-AFC1-421F-B7B8-AAD1F11D60EA}" destId="{CDF62195-C052-4B45-9FE6-A865C3C7503A}" srcOrd="2" destOrd="0" parTransId="{4726964C-2E0F-4CBF-BF0F-120E2BEE2268}" sibTransId="{44F3F317-E838-4EAC-A232-889D50075919}"/>
    <dgm:cxn modelId="{1F7EC6FB-FA3B-4EC3-8617-E64DFE4453C6}" type="presOf" srcId="{CDF62195-C052-4B45-9FE6-A865C3C7503A}" destId="{C45F0EDA-E0EC-4FC8-91A1-3336B98065EA}" srcOrd="1" destOrd="0" presId="urn:microsoft.com/office/officeart/2005/8/layout/list1"/>
    <dgm:cxn modelId="{E4AE325D-4930-4A1D-95C0-B3FC4308F716}" type="presOf" srcId="{8A53B643-7B36-4B04-BB97-8903B8534253}" destId="{8B3E7EC8-73AA-4592-BA6A-3CE3DAB3D472}" srcOrd="1" destOrd="0" presId="urn:microsoft.com/office/officeart/2005/8/layout/list1"/>
    <dgm:cxn modelId="{697E5695-5E87-4EC0-9091-0C8916F58816}" type="presOf" srcId="{81987A36-919E-4CD3-90EB-8DADD24DF821}" destId="{8D8B233A-82E4-4C7D-B7BB-153EF014E43B}" srcOrd="0" destOrd="0" presId="urn:microsoft.com/office/officeart/2005/8/layout/list1"/>
    <dgm:cxn modelId="{D22800B2-8B4E-4337-81D5-915385E792A1}" srcId="{9D6EC58A-AFC1-421F-B7B8-AAD1F11D60EA}" destId="{8A53B643-7B36-4B04-BB97-8903B8534253}" srcOrd="1" destOrd="0" parTransId="{C9227BE6-4DB7-458A-AAFD-164B4B4C56E4}" sibTransId="{DBFCDEFC-62BD-486F-903D-5FACD4562356}"/>
    <dgm:cxn modelId="{A2FA4761-74BC-4529-A736-A146176B627E}" type="presParOf" srcId="{38FAFDA9-114E-4D99-A2DE-7CD105CE6D6E}" destId="{726DBDCE-BB55-4DBD-BFD8-8539972BD584}" srcOrd="0" destOrd="0" presId="urn:microsoft.com/office/officeart/2005/8/layout/list1"/>
    <dgm:cxn modelId="{93C315C0-3662-4282-A6C6-9C5A33FBD28E}" type="presParOf" srcId="{726DBDCE-BB55-4DBD-BFD8-8539972BD584}" destId="{8D8B233A-82E4-4C7D-B7BB-153EF014E43B}" srcOrd="0" destOrd="0" presId="urn:microsoft.com/office/officeart/2005/8/layout/list1"/>
    <dgm:cxn modelId="{CDB23D11-60AD-4CE0-BA2C-A3A55891AABE}" type="presParOf" srcId="{726DBDCE-BB55-4DBD-BFD8-8539972BD584}" destId="{186595F6-479C-4C56-ABAA-201AD10A4E73}" srcOrd="1" destOrd="0" presId="urn:microsoft.com/office/officeart/2005/8/layout/list1"/>
    <dgm:cxn modelId="{A8A5FD52-BDFD-4F9A-ACDF-DCBE3828F289}" type="presParOf" srcId="{38FAFDA9-114E-4D99-A2DE-7CD105CE6D6E}" destId="{B80D3909-5018-4E24-BD6A-9D39D21619E8}" srcOrd="1" destOrd="0" presId="urn:microsoft.com/office/officeart/2005/8/layout/list1"/>
    <dgm:cxn modelId="{3F1AB155-8D86-43A5-9F4F-A9D51FB61C92}" type="presParOf" srcId="{38FAFDA9-114E-4D99-A2DE-7CD105CE6D6E}" destId="{A261509C-D72B-47C4-BB50-A5860FFF2FB3}" srcOrd="2" destOrd="0" presId="urn:microsoft.com/office/officeart/2005/8/layout/list1"/>
    <dgm:cxn modelId="{2A7026E5-B6F2-41F7-ABFF-D8CA2BAE67B2}" type="presParOf" srcId="{38FAFDA9-114E-4D99-A2DE-7CD105CE6D6E}" destId="{C6EE8056-88C8-4E69-9E89-915909198B5F}" srcOrd="3" destOrd="0" presId="urn:microsoft.com/office/officeart/2005/8/layout/list1"/>
    <dgm:cxn modelId="{246E52F8-D439-4E84-BD4A-1393A8AFB0C1}" type="presParOf" srcId="{38FAFDA9-114E-4D99-A2DE-7CD105CE6D6E}" destId="{7127A0B6-D7B9-48AB-B44A-B89558D96192}" srcOrd="4" destOrd="0" presId="urn:microsoft.com/office/officeart/2005/8/layout/list1"/>
    <dgm:cxn modelId="{755F575D-6828-4151-B6D7-4A25B171DFE8}" type="presParOf" srcId="{7127A0B6-D7B9-48AB-B44A-B89558D96192}" destId="{24F7E3BD-5225-4ECC-8F31-53549ECEE486}" srcOrd="0" destOrd="0" presId="urn:microsoft.com/office/officeart/2005/8/layout/list1"/>
    <dgm:cxn modelId="{9C550DDB-E459-436F-8242-8454AB02F8B0}" type="presParOf" srcId="{7127A0B6-D7B9-48AB-B44A-B89558D96192}" destId="{8B3E7EC8-73AA-4592-BA6A-3CE3DAB3D472}" srcOrd="1" destOrd="0" presId="urn:microsoft.com/office/officeart/2005/8/layout/list1"/>
    <dgm:cxn modelId="{90F5FD84-7F8A-4476-AC93-2A35B6A743C1}" type="presParOf" srcId="{38FAFDA9-114E-4D99-A2DE-7CD105CE6D6E}" destId="{9C1A732C-A1E9-43BD-94FC-41C6A7130720}" srcOrd="5" destOrd="0" presId="urn:microsoft.com/office/officeart/2005/8/layout/list1"/>
    <dgm:cxn modelId="{735367B8-EDD2-4F6B-B394-13D18043DB28}" type="presParOf" srcId="{38FAFDA9-114E-4D99-A2DE-7CD105CE6D6E}" destId="{2A52F4CA-08FC-4B36-B64D-8B1CF456B41A}" srcOrd="6" destOrd="0" presId="urn:microsoft.com/office/officeart/2005/8/layout/list1"/>
    <dgm:cxn modelId="{3C1D323B-4C99-4716-9138-524312A85EF8}" type="presParOf" srcId="{38FAFDA9-114E-4D99-A2DE-7CD105CE6D6E}" destId="{CC38D7F0-C4BD-4EBB-A1A6-8DD089B5E40A}" srcOrd="7" destOrd="0" presId="urn:microsoft.com/office/officeart/2005/8/layout/list1"/>
    <dgm:cxn modelId="{2F26D252-2807-4764-AB76-153267EA7ABD}" type="presParOf" srcId="{38FAFDA9-114E-4D99-A2DE-7CD105CE6D6E}" destId="{EDAC768A-79FA-43FA-9365-E2E8F231DAC0}" srcOrd="8" destOrd="0" presId="urn:microsoft.com/office/officeart/2005/8/layout/list1"/>
    <dgm:cxn modelId="{06D01239-EE75-40E9-B2F2-3E797857A95B}" type="presParOf" srcId="{EDAC768A-79FA-43FA-9365-E2E8F231DAC0}" destId="{586905CA-9A9D-4269-940C-402A3647F4C4}" srcOrd="0" destOrd="0" presId="urn:microsoft.com/office/officeart/2005/8/layout/list1"/>
    <dgm:cxn modelId="{98252E02-A024-4268-8780-0CA56559BFA9}" type="presParOf" srcId="{EDAC768A-79FA-43FA-9365-E2E8F231DAC0}" destId="{C45F0EDA-E0EC-4FC8-91A1-3336B98065EA}" srcOrd="1" destOrd="0" presId="urn:microsoft.com/office/officeart/2005/8/layout/list1"/>
    <dgm:cxn modelId="{6AABE211-D26E-4722-BDC6-7F29341B62ED}" type="presParOf" srcId="{38FAFDA9-114E-4D99-A2DE-7CD105CE6D6E}" destId="{D3626A9A-9848-4FCE-9E74-F2D49E9016D3}" srcOrd="9" destOrd="0" presId="urn:microsoft.com/office/officeart/2005/8/layout/list1"/>
    <dgm:cxn modelId="{A78009E1-2D75-489A-806E-017084B33EC2}" type="presParOf" srcId="{38FAFDA9-114E-4D99-A2DE-7CD105CE6D6E}" destId="{CA89C860-91C1-49BC-B333-E54D7838A5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089AF1-B911-49D5-BA1B-253EBED8F624}" type="doc">
      <dgm:prSet loTypeId="urn:microsoft.com/office/officeart/2005/8/layout/vList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966F9B4-E625-407A-ACF0-FED205CA8CD1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l"/>
          <a:r>
            <a:rPr lang="ru-RU" sz="2200" b="0" i="0" dirty="0" smtClean="0">
              <a:latin typeface="Times New Roman" pitchFamily="18" charset="0"/>
              <a:cs typeface="Times New Roman" pitchFamily="18" charset="0"/>
            </a:rPr>
            <a:t>              </a:t>
          </a:r>
          <a:r>
            <a:rPr lang="ru-RU" sz="22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1.1. Сущность </a:t>
          </a:r>
          <a:r>
            <a:rPr lang="ru-RU" sz="2200" b="0" dirty="0" smtClean="0">
              <a:solidFill>
                <a:srgbClr val="002060"/>
              </a:solidFill>
              <a:effectLst/>
              <a:latin typeface="Times New Roman CYR"/>
              <a:ea typeface="Times New Roman"/>
            </a:rPr>
            <a:t>понятия декоративно – </a:t>
          </a:r>
        </a:p>
        <a:p>
          <a:pPr algn="l"/>
          <a:r>
            <a:rPr lang="ru-RU" sz="2200" b="0" dirty="0" smtClean="0">
              <a:solidFill>
                <a:srgbClr val="002060"/>
              </a:solidFill>
              <a:effectLst/>
              <a:latin typeface="Times New Roman CYR"/>
              <a:ea typeface="Times New Roman"/>
            </a:rPr>
            <a:t>               прикладного творчества</a:t>
          </a:r>
          <a:r>
            <a:rPr lang="ru-RU" sz="2200" b="0" dirty="0" smtClean="0">
              <a:solidFill>
                <a:schemeClr val="bg1"/>
              </a:solidFill>
              <a:effectLst/>
              <a:latin typeface="Times New Roman CYR"/>
              <a:ea typeface="Times New Roman"/>
            </a:rPr>
            <a:t>.</a:t>
          </a:r>
          <a:endParaRPr lang="ru-RU" sz="2200" b="0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54483E-0D66-41A7-8EDD-23B2F6BAF9FB}" type="parTrans" cxnId="{78ED957F-A606-4462-A0FD-DA41E85C0FD8}">
      <dgm:prSet/>
      <dgm:spPr/>
      <dgm:t>
        <a:bodyPr/>
        <a:lstStyle/>
        <a:p>
          <a:endParaRPr lang="ru-RU"/>
        </a:p>
      </dgm:t>
    </dgm:pt>
    <dgm:pt modelId="{EB2A951A-57C5-4543-81AE-206539DE81D2}" type="sibTrans" cxnId="{78ED957F-A606-4462-A0FD-DA41E85C0FD8}">
      <dgm:prSet/>
      <dgm:spPr/>
      <dgm:t>
        <a:bodyPr/>
        <a:lstStyle/>
        <a:p>
          <a:endParaRPr lang="ru-RU"/>
        </a:p>
      </dgm:t>
    </dgm:pt>
    <dgm:pt modelId="{1679F3D5-12ED-4D4F-8973-C36F755E67F1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22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1.3. </a:t>
          </a:r>
          <a:r>
            <a:rPr lang="ru-RU" sz="2200" b="0" dirty="0" smtClean="0">
              <a:solidFill>
                <a:srgbClr val="002060"/>
              </a:solidFill>
            </a:rPr>
            <a:t>Развитие творчества учащихся через  </a:t>
          </a:r>
        </a:p>
        <a:p>
          <a:r>
            <a:rPr lang="ru-RU" sz="2200" b="0" dirty="0" smtClean="0">
              <a:solidFill>
                <a:srgbClr val="002060"/>
              </a:solidFill>
            </a:rPr>
            <a:t>              декоративно – прикладное творчество. </a:t>
          </a:r>
          <a:endParaRPr lang="ru-RU" sz="2200" b="0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B4FBC-1932-4224-B004-ED2FB4A20764}" type="parTrans" cxnId="{0F335BF9-637D-45C9-9B23-6DBC5437C269}">
      <dgm:prSet/>
      <dgm:spPr/>
      <dgm:t>
        <a:bodyPr/>
        <a:lstStyle/>
        <a:p>
          <a:endParaRPr lang="ru-RU"/>
        </a:p>
      </dgm:t>
    </dgm:pt>
    <dgm:pt modelId="{764C3510-8AE5-4DBD-9321-19841DAD4F35}" type="sibTrans" cxnId="{0F335BF9-637D-45C9-9B23-6DBC5437C269}">
      <dgm:prSet/>
      <dgm:spPr/>
      <dgm:t>
        <a:bodyPr/>
        <a:lstStyle/>
        <a:p>
          <a:endParaRPr lang="ru-RU"/>
        </a:p>
      </dgm:t>
    </dgm:pt>
    <dgm:pt modelId="{F7CE3114-5584-490B-96CA-6525D657E0CB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l"/>
          <a:endParaRPr lang="ru-RU" sz="2200" b="0" i="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200" b="0" i="0" dirty="0" smtClean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2200" b="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1.2.</a:t>
          </a:r>
          <a:r>
            <a:rPr lang="ru-RU" sz="2200" b="0" dirty="0" smtClean="0">
              <a:solidFill>
                <a:srgbClr val="002060"/>
              </a:solidFill>
              <a:effectLst/>
              <a:latin typeface="Times New Roman"/>
              <a:ea typeface="Times New Roman"/>
            </a:rPr>
            <a:t>Теоретические аспекты развития </a:t>
          </a:r>
        </a:p>
        <a:p>
          <a:pPr algn="l"/>
          <a:r>
            <a:rPr lang="ru-RU" sz="2200" b="0" dirty="0" smtClean="0">
              <a:solidFill>
                <a:srgbClr val="002060"/>
              </a:solidFill>
              <a:effectLst/>
              <a:latin typeface="Times New Roman"/>
              <a:ea typeface="Times New Roman"/>
            </a:rPr>
            <a:t>             творческих способностей учащихся.</a:t>
          </a:r>
        </a:p>
        <a:p>
          <a:pPr algn="l"/>
          <a:r>
            <a:rPr lang="ru-RU" sz="2200" dirty="0" smtClean="0">
              <a:effectLst/>
              <a:latin typeface="Times New Roman"/>
              <a:ea typeface="Times New Roman"/>
            </a:rPr>
            <a:t>        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D67ED7B-ECDC-4DDC-A0E5-8E70C7AA42C6}" type="sibTrans" cxnId="{5E35229F-6A7F-4BFA-8E3F-83FCEEB5243B}">
      <dgm:prSet/>
      <dgm:spPr/>
      <dgm:t>
        <a:bodyPr/>
        <a:lstStyle/>
        <a:p>
          <a:endParaRPr lang="ru-RU"/>
        </a:p>
      </dgm:t>
    </dgm:pt>
    <dgm:pt modelId="{98EE3092-7F6A-4527-A72C-9DB8DA0FDA60}" type="parTrans" cxnId="{5E35229F-6A7F-4BFA-8E3F-83FCEEB5243B}">
      <dgm:prSet/>
      <dgm:spPr/>
      <dgm:t>
        <a:bodyPr/>
        <a:lstStyle/>
        <a:p>
          <a:endParaRPr lang="ru-RU"/>
        </a:p>
      </dgm:t>
    </dgm:pt>
    <dgm:pt modelId="{D87486DC-B7FE-4EB1-BC5F-B56148F4F109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sz="21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1.4. </a:t>
          </a:r>
          <a:r>
            <a:rPr lang="ru-RU" sz="2100" b="0" dirty="0" smtClean="0">
              <a:solidFill>
                <a:srgbClr val="002060"/>
              </a:solidFill>
            </a:rPr>
            <a:t>Проявление творчества учащихся через </a:t>
          </a:r>
        </a:p>
        <a:p>
          <a:r>
            <a:rPr lang="ru-RU" sz="2100" b="0" dirty="0" smtClean="0">
              <a:solidFill>
                <a:srgbClr val="002060"/>
              </a:solidFill>
            </a:rPr>
            <a:t>              декоративно – прикладную деятельность </a:t>
          </a:r>
          <a:r>
            <a:rPr lang="ru-RU" sz="2200" b="0" dirty="0" smtClean="0">
              <a:solidFill>
                <a:srgbClr val="002060"/>
              </a:solidFill>
            </a:rPr>
            <a:t>.</a:t>
          </a:r>
          <a:endParaRPr lang="ru-RU" sz="2200" b="0" dirty="0">
            <a:solidFill>
              <a:srgbClr val="002060"/>
            </a:solidFill>
          </a:endParaRPr>
        </a:p>
      </dgm:t>
    </dgm:pt>
    <dgm:pt modelId="{F2C068FE-A323-47ED-BBCE-D093C62CB694}" type="sibTrans" cxnId="{2FC804FA-742B-4684-8ED9-93D639C8F817}">
      <dgm:prSet/>
      <dgm:spPr/>
      <dgm:t>
        <a:bodyPr/>
        <a:lstStyle/>
        <a:p>
          <a:endParaRPr lang="ru-RU"/>
        </a:p>
      </dgm:t>
    </dgm:pt>
    <dgm:pt modelId="{BA6E28FC-2E75-4C7A-9715-A13BBCA4984B}" type="parTrans" cxnId="{2FC804FA-742B-4684-8ED9-93D639C8F817}">
      <dgm:prSet/>
      <dgm:spPr/>
      <dgm:t>
        <a:bodyPr/>
        <a:lstStyle/>
        <a:p>
          <a:endParaRPr lang="ru-RU"/>
        </a:p>
      </dgm:t>
    </dgm:pt>
    <dgm:pt modelId="{8016BE2C-2F68-4C79-ACBF-C4D732235DD4}" type="pres">
      <dgm:prSet presAssocID="{5C089AF1-B911-49D5-BA1B-253EBED8F6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CA41C-1F45-4429-A549-37ACFA8366C0}" type="pres">
      <dgm:prSet presAssocID="{E966F9B4-E625-407A-ACF0-FED205CA8CD1}" presName="comp" presStyleCnt="0"/>
      <dgm:spPr/>
      <dgm:t>
        <a:bodyPr/>
        <a:lstStyle/>
        <a:p>
          <a:endParaRPr lang="ru-RU"/>
        </a:p>
      </dgm:t>
    </dgm:pt>
    <dgm:pt modelId="{99551EBD-E209-4D32-BF61-6184F2A29F05}" type="pres">
      <dgm:prSet presAssocID="{E966F9B4-E625-407A-ACF0-FED205CA8CD1}" presName="box" presStyleLbl="node1" presStyleIdx="0" presStyleCnt="4"/>
      <dgm:spPr/>
      <dgm:t>
        <a:bodyPr/>
        <a:lstStyle/>
        <a:p>
          <a:endParaRPr lang="ru-RU"/>
        </a:p>
      </dgm:t>
    </dgm:pt>
    <dgm:pt modelId="{E8634FD3-1D9C-4451-8DD1-5792E8763EA6}" type="pres">
      <dgm:prSet presAssocID="{E966F9B4-E625-407A-ACF0-FED205CA8CD1}" presName="img" presStyleLbl="fgImgPlace1" presStyleIdx="0" presStyleCnt="4" custScaleX="117798" custLinFactNeighborX="14166" custLinFactNeighborY="-1839"/>
      <dgm:spPr/>
      <dgm:t>
        <a:bodyPr/>
        <a:lstStyle/>
        <a:p>
          <a:endParaRPr lang="ru-RU"/>
        </a:p>
      </dgm:t>
    </dgm:pt>
    <dgm:pt modelId="{3182B727-D87D-47E9-B1F6-006A91164151}" type="pres">
      <dgm:prSet presAssocID="{E966F9B4-E625-407A-ACF0-FED205CA8CD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67921-D899-4052-ACE0-F4F383390670}" type="pres">
      <dgm:prSet presAssocID="{EB2A951A-57C5-4543-81AE-206539DE81D2}" presName="spacer" presStyleCnt="0"/>
      <dgm:spPr/>
      <dgm:t>
        <a:bodyPr/>
        <a:lstStyle/>
        <a:p>
          <a:endParaRPr lang="ru-RU"/>
        </a:p>
      </dgm:t>
    </dgm:pt>
    <dgm:pt modelId="{FDB4D933-945B-423C-8416-09CEB75E7E07}" type="pres">
      <dgm:prSet presAssocID="{F7CE3114-5584-490B-96CA-6525D657E0CB}" presName="comp" presStyleCnt="0"/>
      <dgm:spPr/>
      <dgm:t>
        <a:bodyPr/>
        <a:lstStyle/>
        <a:p>
          <a:endParaRPr lang="ru-RU"/>
        </a:p>
      </dgm:t>
    </dgm:pt>
    <dgm:pt modelId="{0BD58761-4173-4E79-B868-A541D3D9D11C}" type="pres">
      <dgm:prSet presAssocID="{F7CE3114-5584-490B-96CA-6525D657E0CB}" presName="box" presStyleLbl="node1" presStyleIdx="1" presStyleCnt="4" custScaleY="110639" custLinFactNeighborX="-658" custLinFactNeighborY="1053"/>
      <dgm:spPr/>
      <dgm:t>
        <a:bodyPr/>
        <a:lstStyle/>
        <a:p>
          <a:endParaRPr lang="ru-RU"/>
        </a:p>
      </dgm:t>
    </dgm:pt>
    <dgm:pt modelId="{127CA0B9-908C-4144-9B23-E654289E7004}" type="pres">
      <dgm:prSet presAssocID="{F7CE3114-5584-490B-96CA-6525D657E0CB}" presName="img" presStyleLbl="fgImgPlace1" presStyleIdx="1" presStyleCnt="4" custScaleX="131465" custScaleY="112359" custLinFactNeighborX="12911" custLinFactNeighborY="4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9EF95811-B4E5-437B-9C9D-0C1EE3964B8E}" type="pres">
      <dgm:prSet presAssocID="{F7CE3114-5584-490B-96CA-6525D657E0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783F4-CB9C-4382-BC9C-7C587FDFDC4E}" type="pres">
      <dgm:prSet presAssocID="{1D67ED7B-ECDC-4DDC-A0E5-8E70C7AA42C6}" presName="spacer" presStyleCnt="0"/>
      <dgm:spPr/>
      <dgm:t>
        <a:bodyPr/>
        <a:lstStyle/>
        <a:p>
          <a:endParaRPr lang="ru-RU"/>
        </a:p>
      </dgm:t>
    </dgm:pt>
    <dgm:pt modelId="{5AE2B4DE-82CD-40DF-B4D6-23CD28DE895B}" type="pres">
      <dgm:prSet presAssocID="{1679F3D5-12ED-4D4F-8973-C36F755E67F1}" presName="comp" presStyleCnt="0"/>
      <dgm:spPr/>
      <dgm:t>
        <a:bodyPr/>
        <a:lstStyle/>
        <a:p>
          <a:endParaRPr lang="ru-RU"/>
        </a:p>
      </dgm:t>
    </dgm:pt>
    <dgm:pt modelId="{075F3DFB-AA6C-4729-841A-51B7E4EEF990}" type="pres">
      <dgm:prSet presAssocID="{1679F3D5-12ED-4D4F-8973-C36F755E67F1}" presName="box" presStyleLbl="node1" presStyleIdx="2" presStyleCnt="4" custLinFactNeighborX="-728" custLinFactNeighborY="-585"/>
      <dgm:spPr/>
      <dgm:t>
        <a:bodyPr/>
        <a:lstStyle/>
        <a:p>
          <a:endParaRPr lang="ru-RU"/>
        </a:p>
      </dgm:t>
    </dgm:pt>
    <dgm:pt modelId="{C6BD992B-6E16-40D9-A21D-10B6196FA643}" type="pres">
      <dgm:prSet presAssocID="{1679F3D5-12ED-4D4F-8973-C36F755E67F1}" presName="img" presStyleLbl="fgImgPlace1" presStyleIdx="2" presStyleCnt="4" custScaleX="129700" custLinFactNeighborX="16384" custLinFactNeighborY="-6794"/>
      <dgm:spPr/>
      <dgm:t>
        <a:bodyPr/>
        <a:lstStyle/>
        <a:p>
          <a:endParaRPr lang="ru-RU"/>
        </a:p>
      </dgm:t>
    </dgm:pt>
    <dgm:pt modelId="{6A78B9BD-52FA-4096-A301-446E729D508D}" type="pres">
      <dgm:prSet presAssocID="{1679F3D5-12ED-4D4F-8973-C36F755E67F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ED57-13D7-44D6-A979-AC3E84CB11EF}" type="pres">
      <dgm:prSet presAssocID="{764C3510-8AE5-4DBD-9321-19841DAD4F35}" presName="spacer" presStyleCnt="0"/>
      <dgm:spPr/>
      <dgm:t>
        <a:bodyPr/>
        <a:lstStyle/>
        <a:p>
          <a:endParaRPr lang="ru-RU"/>
        </a:p>
      </dgm:t>
    </dgm:pt>
    <dgm:pt modelId="{FB7CEB10-726A-46E9-9D48-E545057BC70D}" type="pres">
      <dgm:prSet presAssocID="{D87486DC-B7FE-4EB1-BC5F-B56148F4F109}" presName="comp" presStyleCnt="0"/>
      <dgm:spPr/>
      <dgm:t>
        <a:bodyPr/>
        <a:lstStyle/>
        <a:p>
          <a:endParaRPr lang="ru-RU"/>
        </a:p>
      </dgm:t>
    </dgm:pt>
    <dgm:pt modelId="{1A2D2472-5A9A-4705-9346-9994E2BCD5A9}" type="pres">
      <dgm:prSet presAssocID="{D87486DC-B7FE-4EB1-BC5F-B56148F4F109}" presName="box" presStyleLbl="node1" presStyleIdx="3" presStyleCnt="4" custScaleY="94046"/>
      <dgm:spPr/>
      <dgm:t>
        <a:bodyPr/>
        <a:lstStyle/>
        <a:p>
          <a:endParaRPr lang="ru-RU"/>
        </a:p>
      </dgm:t>
    </dgm:pt>
    <dgm:pt modelId="{51DA44C3-FAAF-40C4-802B-BC9B036408D5}" type="pres">
      <dgm:prSet presAssocID="{D87486DC-B7FE-4EB1-BC5F-B56148F4F109}" presName="img" presStyleLbl="fgImgPlace1" presStyleIdx="3" presStyleCnt="4" custScaleX="125453" custScaleY="114607" custLinFactNeighborX="13544" custLinFactNeighborY="327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E0D78D83-C75E-4685-BA39-3104224F0061}" type="pres">
      <dgm:prSet presAssocID="{D87486DC-B7FE-4EB1-BC5F-B56148F4F10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C01F2-FA46-48BC-892F-9AC90056C882}" type="presOf" srcId="{1679F3D5-12ED-4D4F-8973-C36F755E67F1}" destId="{6A78B9BD-52FA-4096-A301-446E729D508D}" srcOrd="1" destOrd="0" presId="urn:microsoft.com/office/officeart/2005/8/layout/vList4"/>
    <dgm:cxn modelId="{09850901-734D-4C47-9419-C8E4FD9E4D00}" type="presOf" srcId="{E966F9B4-E625-407A-ACF0-FED205CA8CD1}" destId="{99551EBD-E209-4D32-BF61-6184F2A29F05}" srcOrd="0" destOrd="0" presId="urn:microsoft.com/office/officeart/2005/8/layout/vList4"/>
    <dgm:cxn modelId="{4DBA4AFA-4CD7-4AF4-B04A-0A90CF676E50}" type="presOf" srcId="{1679F3D5-12ED-4D4F-8973-C36F755E67F1}" destId="{075F3DFB-AA6C-4729-841A-51B7E4EEF990}" srcOrd="0" destOrd="0" presId="urn:microsoft.com/office/officeart/2005/8/layout/vList4"/>
    <dgm:cxn modelId="{8C634A9C-C1A5-441D-9BA5-2BCFB3D0CE7A}" type="presOf" srcId="{F7CE3114-5584-490B-96CA-6525D657E0CB}" destId="{9EF95811-B4E5-437B-9C9D-0C1EE3964B8E}" srcOrd="1" destOrd="0" presId="urn:microsoft.com/office/officeart/2005/8/layout/vList4"/>
    <dgm:cxn modelId="{954CA8FE-60E4-4E27-838C-C25E7F72297A}" type="presOf" srcId="{F7CE3114-5584-490B-96CA-6525D657E0CB}" destId="{0BD58761-4173-4E79-B868-A541D3D9D11C}" srcOrd="0" destOrd="0" presId="urn:microsoft.com/office/officeart/2005/8/layout/vList4"/>
    <dgm:cxn modelId="{2FC804FA-742B-4684-8ED9-93D639C8F817}" srcId="{5C089AF1-B911-49D5-BA1B-253EBED8F624}" destId="{D87486DC-B7FE-4EB1-BC5F-B56148F4F109}" srcOrd="3" destOrd="0" parTransId="{BA6E28FC-2E75-4C7A-9715-A13BBCA4984B}" sibTransId="{F2C068FE-A323-47ED-BBCE-D093C62CB694}"/>
    <dgm:cxn modelId="{0F335BF9-637D-45C9-9B23-6DBC5437C269}" srcId="{5C089AF1-B911-49D5-BA1B-253EBED8F624}" destId="{1679F3D5-12ED-4D4F-8973-C36F755E67F1}" srcOrd="2" destOrd="0" parTransId="{28EB4FBC-1932-4224-B004-ED2FB4A20764}" sibTransId="{764C3510-8AE5-4DBD-9321-19841DAD4F35}"/>
    <dgm:cxn modelId="{5E35229F-6A7F-4BFA-8E3F-83FCEEB5243B}" srcId="{5C089AF1-B911-49D5-BA1B-253EBED8F624}" destId="{F7CE3114-5584-490B-96CA-6525D657E0CB}" srcOrd="1" destOrd="0" parTransId="{98EE3092-7F6A-4527-A72C-9DB8DA0FDA60}" sibTransId="{1D67ED7B-ECDC-4DDC-A0E5-8E70C7AA42C6}"/>
    <dgm:cxn modelId="{B8EC8CC0-DE1C-442A-B82E-3652A35C8C10}" type="presOf" srcId="{5C089AF1-B911-49D5-BA1B-253EBED8F624}" destId="{8016BE2C-2F68-4C79-ACBF-C4D732235DD4}" srcOrd="0" destOrd="0" presId="urn:microsoft.com/office/officeart/2005/8/layout/vList4"/>
    <dgm:cxn modelId="{385CED19-8EA5-4681-A738-075B730F708E}" type="presOf" srcId="{D87486DC-B7FE-4EB1-BC5F-B56148F4F109}" destId="{E0D78D83-C75E-4685-BA39-3104224F0061}" srcOrd="1" destOrd="0" presId="urn:microsoft.com/office/officeart/2005/8/layout/vList4"/>
    <dgm:cxn modelId="{78ED957F-A606-4462-A0FD-DA41E85C0FD8}" srcId="{5C089AF1-B911-49D5-BA1B-253EBED8F624}" destId="{E966F9B4-E625-407A-ACF0-FED205CA8CD1}" srcOrd="0" destOrd="0" parTransId="{6E54483E-0D66-41A7-8EDD-23B2F6BAF9FB}" sibTransId="{EB2A951A-57C5-4543-81AE-206539DE81D2}"/>
    <dgm:cxn modelId="{16FA169F-9CF1-4966-8097-3939E61345D0}" type="presOf" srcId="{E966F9B4-E625-407A-ACF0-FED205CA8CD1}" destId="{3182B727-D87D-47E9-B1F6-006A91164151}" srcOrd="1" destOrd="0" presId="urn:microsoft.com/office/officeart/2005/8/layout/vList4"/>
    <dgm:cxn modelId="{585807EA-24DC-49BA-B0E8-D0DD0368C8D2}" type="presOf" srcId="{D87486DC-B7FE-4EB1-BC5F-B56148F4F109}" destId="{1A2D2472-5A9A-4705-9346-9994E2BCD5A9}" srcOrd="0" destOrd="0" presId="urn:microsoft.com/office/officeart/2005/8/layout/vList4"/>
    <dgm:cxn modelId="{42781C87-1D87-491C-B4E3-A62D2CF74FB7}" type="presParOf" srcId="{8016BE2C-2F68-4C79-ACBF-C4D732235DD4}" destId="{EADCA41C-1F45-4429-A549-37ACFA8366C0}" srcOrd="0" destOrd="0" presId="urn:microsoft.com/office/officeart/2005/8/layout/vList4"/>
    <dgm:cxn modelId="{BF19218F-FAFF-4B6A-B8D7-A49F7A512C4D}" type="presParOf" srcId="{EADCA41C-1F45-4429-A549-37ACFA8366C0}" destId="{99551EBD-E209-4D32-BF61-6184F2A29F05}" srcOrd="0" destOrd="0" presId="urn:microsoft.com/office/officeart/2005/8/layout/vList4"/>
    <dgm:cxn modelId="{D474DB10-4C20-42F2-81E4-FA131CB62332}" type="presParOf" srcId="{EADCA41C-1F45-4429-A549-37ACFA8366C0}" destId="{E8634FD3-1D9C-4451-8DD1-5792E8763EA6}" srcOrd="1" destOrd="0" presId="urn:microsoft.com/office/officeart/2005/8/layout/vList4"/>
    <dgm:cxn modelId="{26D361A4-AD25-4B34-8971-1AE126759CA0}" type="presParOf" srcId="{EADCA41C-1F45-4429-A549-37ACFA8366C0}" destId="{3182B727-D87D-47E9-B1F6-006A91164151}" srcOrd="2" destOrd="0" presId="urn:microsoft.com/office/officeart/2005/8/layout/vList4"/>
    <dgm:cxn modelId="{52CE883B-BAA6-4890-AA91-F877BDB3FEE5}" type="presParOf" srcId="{8016BE2C-2F68-4C79-ACBF-C4D732235DD4}" destId="{BDC67921-D899-4052-ACE0-F4F383390670}" srcOrd="1" destOrd="0" presId="urn:microsoft.com/office/officeart/2005/8/layout/vList4"/>
    <dgm:cxn modelId="{0A74A038-4ABC-4C22-9428-ECE79E62499F}" type="presParOf" srcId="{8016BE2C-2F68-4C79-ACBF-C4D732235DD4}" destId="{FDB4D933-945B-423C-8416-09CEB75E7E07}" srcOrd="2" destOrd="0" presId="urn:microsoft.com/office/officeart/2005/8/layout/vList4"/>
    <dgm:cxn modelId="{EB704052-C6B1-4620-847C-33DD84F6D9DF}" type="presParOf" srcId="{FDB4D933-945B-423C-8416-09CEB75E7E07}" destId="{0BD58761-4173-4E79-B868-A541D3D9D11C}" srcOrd="0" destOrd="0" presId="urn:microsoft.com/office/officeart/2005/8/layout/vList4"/>
    <dgm:cxn modelId="{954F1D9C-C54D-4113-96CC-A70DB9C007AC}" type="presParOf" srcId="{FDB4D933-945B-423C-8416-09CEB75E7E07}" destId="{127CA0B9-908C-4144-9B23-E654289E7004}" srcOrd="1" destOrd="0" presId="urn:microsoft.com/office/officeart/2005/8/layout/vList4"/>
    <dgm:cxn modelId="{27877B1C-4ED1-45B2-9609-30F4614ECD65}" type="presParOf" srcId="{FDB4D933-945B-423C-8416-09CEB75E7E07}" destId="{9EF95811-B4E5-437B-9C9D-0C1EE3964B8E}" srcOrd="2" destOrd="0" presId="urn:microsoft.com/office/officeart/2005/8/layout/vList4"/>
    <dgm:cxn modelId="{8B270495-D78F-47F0-A8EA-5274C84C007A}" type="presParOf" srcId="{8016BE2C-2F68-4C79-ACBF-C4D732235DD4}" destId="{331783F4-CB9C-4382-BC9C-7C587FDFDC4E}" srcOrd="3" destOrd="0" presId="urn:microsoft.com/office/officeart/2005/8/layout/vList4"/>
    <dgm:cxn modelId="{ADB1FD55-F152-4EC3-98B0-BD21CA34764E}" type="presParOf" srcId="{8016BE2C-2F68-4C79-ACBF-C4D732235DD4}" destId="{5AE2B4DE-82CD-40DF-B4D6-23CD28DE895B}" srcOrd="4" destOrd="0" presId="urn:microsoft.com/office/officeart/2005/8/layout/vList4"/>
    <dgm:cxn modelId="{750B7363-9B5E-4994-8E89-7E3972724FFC}" type="presParOf" srcId="{5AE2B4DE-82CD-40DF-B4D6-23CD28DE895B}" destId="{075F3DFB-AA6C-4729-841A-51B7E4EEF990}" srcOrd="0" destOrd="0" presId="urn:microsoft.com/office/officeart/2005/8/layout/vList4"/>
    <dgm:cxn modelId="{B648839A-B283-4E24-9347-DEB3956069AF}" type="presParOf" srcId="{5AE2B4DE-82CD-40DF-B4D6-23CD28DE895B}" destId="{C6BD992B-6E16-40D9-A21D-10B6196FA643}" srcOrd="1" destOrd="0" presId="urn:microsoft.com/office/officeart/2005/8/layout/vList4"/>
    <dgm:cxn modelId="{126D9FDF-54C7-4750-9791-5C74D5032C38}" type="presParOf" srcId="{5AE2B4DE-82CD-40DF-B4D6-23CD28DE895B}" destId="{6A78B9BD-52FA-4096-A301-446E729D508D}" srcOrd="2" destOrd="0" presId="urn:microsoft.com/office/officeart/2005/8/layout/vList4"/>
    <dgm:cxn modelId="{D4125FDE-3CB7-449A-9C34-4AEBB4D86A1D}" type="presParOf" srcId="{8016BE2C-2F68-4C79-ACBF-C4D732235DD4}" destId="{0B64ED57-13D7-44D6-A979-AC3E84CB11EF}" srcOrd="5" destOrd="0" presId="urn:microsoft.com/office/officeart/2005/8/layout/vList4"/>
    <dgm:cxn modelId="{2AEB8F1F-2E1F-407A-8069-74B1811E1D41}" type="presParOf" srcId="{8016BE2C-2F68-4C79-ACBF-C4D732235DD4}" destId="{FB7CEB10-726A-46E9-9D48-E545057BC70D}" srcOrd="6" destOrd="0" presId="urn:microsoft.com/office/officeart/2005/8/layout/vList4"/>
    <dgm:cxn modelId="{72787966-81C5-4E83-A1A3-FBE19BE5D463}" type="presParOf" srcId="{FB7CEB10-726A-46E9-9D48-E545057BC70D}" destId="{1A2D2472-5A9A-4705-9346-9994E2BCD5A9}" srcOrd="0" destOrd="0" presId="urn:microsoft.com/office/officeart/2005/8/layout/vList4"/>
    <dgm:cxn modelId="{088041C5-B74D-42F9-BABB-747B7136FDF3}" type="presParOf" srcId="{FB7CEB10-726A-46E9-9D48-E545057BC70D}" destId="{51DA44C3-FAAF-40C4-802B-BC9B036408D5}" srcOrd="1" destOrd="0" presId="urn:microsoft.com/office/officeart/2005/8/layout/vList4"/>
    <dgm:cxn modelId="{9A54485C-1C3B-44BA-A836-A1479F8A45F4}" type="presParOf" srcId="{FB7CEB10-726A-46E9-9D48-E545057BC70D}" destId="{E0D78D83-C75E-4685-BA39-3104224F00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C87DAF-EF38-47EA-AE31-B4533C8D73BD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B49CA02-97EB-48C1-A7FE-4193FBD67B44}">
      <dgm:prSet phldrT="[Текст]" phldr="1"/>
      <dgm:spPr/>
      <dgm:t>
        <a:bodyPr/>
        <a:lstStyle/>
        <a:p>
          <a:endParaRPr lang="ru-RU" dirty="0"/>
        </a:p>
      </dgm:t>
    </dgm:pt>
    <dgm:pt modelId="{E69354F7-0082-4A8C-AE10-7947261BAC86}" type="parTrans" cxnId="{E80FF9B3-BEF8-4C61-9BD7-63B9AD084442}">
      <dgm:prSet/>
      <dgm:spPr/>
      <dgm:t>
        <a:bodyPr/>
        <a:lstStyle/>
        <a:p>
          <a:endParaRPr lang="ru-RU"/>
        </a:p>
      </dgm:t>
    </dgm:pt>
    <dgm:pt modelId="{77469535-68FD-42B6-BF41-89670EF1437C}" type="sibTrans" cxnId="{E80FF9B3-BEF8-4C61-9BD7-63B9AD084442}">
      <dgm:prSet/>
      <dgm:spPr/>
      <dgm:t>
        <a:bodyPr/>
        <a:lstStyle/>
        <a:p>
          <a:endParaRPr lang="ru-RU"/>
        </a:p>
      </dgm:t>
    </dgm:pt>
    <dgm:pt modelId="{06F4BEF0-A1E9-413B-BF31-052FBF148120}">
      <dgm:prSet phldrT="[Текст]" phldr="1"/>
      <dgm:spPr/>
      <dgm:t>
        <a:bodyPr/>
        <a:lstStyle/>
        <a:p>
          <a:endParaRPr lang="ru-RU" dirty="0"/>
        </a:p>
      </dgm:t>
    </dgm:pt>
    <dgm:pt modelId="{0FBD6140-76B7-4391-AF37-54A5F3F3611D}" type="parTrans" cxnId="{4F4DF9EF-84A6-4350-96C8-548BF46E9C02}">
      <dgm:prSet/>
      <dgm:spPr/>
      <dgm:t>
        <a:bodyPr/>
        <a:lstStyle/>
        <a:p>
          <a:endParaRPr lang="ru-RU"/>
        </a:p>
      </dgm:t>
    </dgm:pt>
    <dgm:pt modelId="{0EC40E7B-9666-430C-AF2A-08491B9FB5A7}" type="sibTrans" cxnId="{4F4DF9EF-84A6-4350-96C8-548BF46E9C02}">
      <dgm:prSet/>
      <dgm:spPr/>
      <dgm:t>
        <a:bodyPr/>
        <a:lstStyle/>
        <a:p>
          <a:endParaRPr lang="ru-RU"/>
        </a:p>
      </dgm:t>
    </dgm:pt>
    <dgm:pt modelId="{23D63A14-2384-4E31-A08F-D1FB6CF3D857}">
      <dgm:prSet phldrT="[Текст]" phldr="1"/>
      <dgm:spPr/>
      <dgm:t>
        <a:bodyPr/>
        <a:lstStyle/>
        <a:p>
          <a:endParaRPr lang="ru-RU" dirty="0"/>
        </a:p>
      </dgm:t>
    </dgm:pt>
    <dgm:pt modelId="{BFE0DD59-6989-4CE4-89C8-EB19807AFB62}" type="parTrans" cxnId="{6D560A28-FE5B-445A-944A-C7C3703EDA61}">
      <dgm:prSet/>
      <dgm:spPr/>
      <dgm:t>
        <a:bodyPr/>
        <a:lstStyle/>
        <a:p>
          <a:endParaRPr lang="ru-RU"/>
        </a:p>
      </dgm:t>
    </dgm:pt>
    <dgm:pt modelId="{217EB870-2CE2-4E4E-84A9-9C5692EE3662}" type="sibTrans" cxnId="{6D560A28-FE5B-445A-944A-C7C3703EDA61}">
      <dgm:prSet/>
      <dgm:spPr/>
      <dgm:t>
        <a:bodyPr/>
        <a:lstStyle/>
        <a:p>
          <a:endParaRPr lang="ru-RU"/>
        </a:p>
      </dgm:t>
    </dgm:pt>
    <dgm:pt modelId="{8CF52646-862E-41D0-AB7D-EC25717C2D60}">
      <dgm:prSet phldrT="[Текст]" phldr="1"/>
      <dgm:spPr/>
      <dgm:t>
        <a:bodyPr/>
        <a:lstStyle/>
        <a:p>
          <a:endParaRPr lang="ru-RU" dirty="0"/>
        </a:p>
      </dgm:t>
    </dgm:pt>
    <dgm:pt modelId="{F680680B-3F55-42BB-81E8-9C03FA1015D5}" type="parTrans" cxnId="{743E2621-B413-4A86-BEC0-345BA1FBE9A0}">
      <dgm:prSet/>
      <dgm:spPr/>
      <dgm:t>
        <a:bodyPr/>
        <a:lstStyle/>
        <a:p>
          <a:endParaRPr lang="ru-RU"/>
        </a:p>
      </dgm:t>
    </dgm:pt>
    <dgm:pt modelId="{6B03628C-77C5-4D98-A1D9-E2A1F5704AF2}" type="sibTrans" cxnId="{743E2621-B413-4A86-BEC0-345BA1FBE9A0}">
      <dgm:prSet/>
      <dgm:spPr/>
      <dgm:t>
        <a:bodyPr/>
        <a:lstStyle/>
        <a:p>
          <a:endParaRPr lang="ru-RU"/>
        </a:p>
      </dgm:t>
    </dgm:pt>
    <dgm:pt modelId="{748EDDB7-3AC0-48A1-9FB9-D412DDB24C6D}">
      <dgm:prSet phldrT="[Текст]" phldr="1"/>
      <dgm:spPr/>
      <dgm:t>
        <a:bodyPr/>
        <a:lstStyle/>
        <a:p>
          <a:endParaRPr lang="ru-RU" dirty="0"/>
        </a:p>
      </dgm:t>
    </dgm:pt>
    <dgm:pt modelId="{0366B2E4-5C0D-4F39-993F-92B5AB4B467B}" type="parTrans" cxnId="{3221047B-FE97-4520-96C6-922867D37770}">
      <dgm:prSet/>
      <dgm:spPr/>
      <dgm:t>
        <a:bodyPr/>
        <a:lstStyle/>
        <a:p>
          <a:endParaRPr lang="ru-RU"/>
        </a:p>
      </dgm:t>
    </dgm:pt>
    <dgm:pt modelId="{35589C14-5E83-4857-B254-C87ADDD91DB9}" type="sibTrans" cxnId="{3221047B-FE97-4520-96C6-922867D37770}">
      <dgm:prSet/>
      <dgm:spPr/>
      <dgm:t>
        <a:bodyPr/>
        <a:lstStyle/>
        <a:p>
          <a:endParaRPr lang="ru-RU"/>
        </a:p>
      </dgm:t>
    </dgm:pt>
    <dgm:pt modelId="{E61E3F9D-2FE6-4582-9E9E-0899FE7B397F}">
      <dgm:prSet phldrT="[Текст]" phldr="1"/>
      <dgm:spPr/>
      <dgm:t>
        <a:bodyPr/>
        <a:lstStyle/>
        <a:p>
          <a:endParaRPr lang="ru-RU" dirty="0"/>
        </a:p>
      </dgm:t>
    </dgm:pt>
    <dgm:pt modelId="{251A1689-9703-4650-A82B-62E161F3D7FD}" type="parTrans" cxnId="{BF925A2A-4148-4FD5-850C-97C52B473B5E}">
      <dgm:prSet/>
      <dgm:spPr/>
      <dgm:t>
        <a:bodyPr/>
        <a:lstStyle/>
        <a:p>
          <a:endParaRPr lang="ru-RU"/>
        </a:p>
      </dgm:t>
    </dgm:pt>
    <dgm:pt modelId="{2E0A03F8-9C4A-4F5E-935F-EDB97EFD3E95}" type="sibTrans" cxnId="{BF925A2A-4148-4FD5-850C-97C52B473B5E}">
      <dgm:prSet/>
      <dgm:spPr/>
      <dgm:t>
        <a:bodyPr/>
        <a:lstStyle/>
        <a:p>
          <a:endParaRPr lang="ru-RU"/>
        </a:p>
      </dgm:t>
    </dgm:pt>
    <dgm:pt modelId="{95866949-F047-4C21-90AA-DA29DA8033FD}">
      <dgm:prSet phldrT="[Текст]" phldr="1"/>
      <dgm:spPr/>
      <dgm:t>
        <a:bodyPr/>
        <a:lstStyle/>
        <a:p>
          <a:endParaRPr lang="ru-RU" dirty="0"/>
        </a:p>
      </dgm:t>
    </dgm:pt>
    <dgm:pt modelId="{E3291F11-2F60-4215-817B-AFFBE9DDB72F}" type="parTrans" cxnId="{4E15C3D6-02C6-473C-9183-AAFC022B097C}">
      <dgm:prSet/>
      <dgm:spPr/>
      <dgm:t>
        <a:bodyPr/>
        <a:lstStyle/>
        <a:p>
          <a:endParaRPr lang="ru-RU"/>
        </a:p>
      </dgm:t>
    </dgm:pt>
    <dgm:pt modelId="{27223CE2-A59D-4E6D-82BB-8F396F2552B7}" type="sibTrans" cxnId="{4E15C3D6-02C6-473C-9183-AAFC022B097C}">
      <dgm:prSet/>
      <dgm:spPr/>
      <dgm:t>
        <a:bodyPr/>
        <a:lstStyle/>
        <a:p>
          <a:endParaRPr lang="ru-RU"/>
        </a:p>
      </dgm:t>
    </dgm:pt>
    <dgm:pt modelId="{16EFC16B-F3E3-4D6E-8AC0-C8BC482405A9}">
      <dgm:prSet phldrT="[Текст]" phldr="1"/>
      <dgm:spPr/>
      <dgm:t>
        <a:bodyPr/>
        <a:lstStyle/>
        <a:p>
          <a:endParaRPr lang="ru-RU" dirty="0"/>
        </a:p>
      </dgm:t>
    </dgm:pt>
    <dgm:pt modelId="{3D540F64-8B8E-479E-B308-E1AEA72442D8}" type="parTrans" cxnId="{99D3376A-22FF-444B-BB2A-BBD8D64E9D49}">
      <dgm:prSet/>
      <dgm:spPr/>
      <dgm:t>
        <a:bodyPr/>
        <a:lstStyle/>
        <a:p>
          <a:endParaRPr lang="ru-RU"/>
        </a:p>
      </dgm:t>
    </dgm:pt>
    <dgm:pt modelId="{CF4C08BB-FAA7-489D-86EF-EF269FF5D59B}" type="sibTrans" cxnId="{99D3376A-22FF-444B-BB2A-BBD8D64E9D49}">
      <dgm:prSet/>
      <dgm:spPr/>
      <dgm:t>
        <a:bodyPr/>
        <a:lstStyle/>
        <a:p>
          <a:endParaRPr lang="ru-RU"/>
        </a:p>
      </dgm:t>
    </dgm:pt>
    <dgm:pt modelId="{ABCF5C47-D7C6-48BD-ACE8-960E5E9A0E39}">
      <dgm:prSet phldrT="[Текст]" phldr="1"/>
      <dgm:spPr/>
      <dgm:t>
        <a:bodyPr/>
        <a:lstStyle/>
        <a:p>
          <a:endParaRPr lang="ru-RU" dirty="0"/>
        </a:p>
      </dgm:t>
    </dgm:pt>
    <dgm:pt modelId="{1241805C-7DF1-44E0-AB6B-470372C4B37F}" type="parTrans" cxnId="{46B08949-BA6A-4A6C-8E45-85A4FE796722}">
      <dgm:prSet/>
      <dgm:spPr/>
      <dgm:t>
        <a:bodyPr/>
        <a:lstStyle/>
        <a:p>
          <a:endParaRPr lang="ru-RU"/>
        </a:p>
      </dgm:t>
    </dgm:pt>
    <dgm:pt modelId="{8AE9D361-DD4A-42C1-9CBE-4AC21E30D561}" type="sibTrans" cxnId="{46B08949-BA6A-4A6C-8E45-85A4FE796722}">
      <dgm:prSet/>
      <dgm:spPr/>
      <dgm:t>
        <a:bodyPr/>
        <a:lstStyle/>
        <a:p>
          <a:endParaRPr lang="ru-RU"/>
        </a:p>
      </dgm:t>
    </dgm:pt>
    <dgm:pt modelId="{251056FF-DA1C-495D-BAB0-B4CCF980F196}" type="pres">
      <dgm:prSet presAssocID="{13C87DAF-EF38-47EA-AE31-B4533C8D73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9C38C-D284-458E-A8F5-8A21A6528885}" type="pres">
      <dgm:prSet presAssocID="{FB49CA02-97EB-48C1-A7FE-4193FBD67B44}" presName="comp" presStyleCnt="0"/>
      <dgm:spPr/>
    </dgm:pt>
    <dgm:pt modelId="{5F43F1CB-1F89-40BB-85F0-338039E09621}" type="pres">
      <dgm:prSet presAssocID="{FB49CA02-97EB-48C1-A7FE-4193FBD67B44}" presName="box" presStyleLbl="node1" presStyleIdx="0" presStyleCnt="3"/>
      <dgm:spPr/>
      <dgm:t>
        <a:bodyPr/>
        <a:lstStyle/>
        <a:p>
          <a:endParaRPr lang="ru-RU"/>
        </a:p>
      </dgm:t>
    </dgm:pt>
    <dgm:pt modelId="{4ECF5A2E-F8A6-4F78-BB78-BBECDB38613F}" type="pres">
      <dgm:prSet presAssocID="{FB49CA02-97EB-48C1-A7FE-4193FBD67B44}" presName="img" presStyleLbl="fgImgPlace1" presStyleIdx="0" presStyleCnt="3"/>
      <dgm:spPr/>
    </dgm:pt>
    <dgm:pt modelId="{738A3B87-F9EC-49DD-AD12-FF75A4C50795}" type="pres">
      <dgm:prSet presAssocID="{FB49CA02-97EB-48C1-A7FE-4193FBD67B4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B7E1E-EA36-45AD-BD97-F349CCBFE24A}" type="pres">
      <dgm:prSet presAssocID="{77469535-68FD-42B6-BF41-89670EF1437C}" presName="spacer" presStyleCnt="0"/>
      <dgm:spPr/>
    </dgm:pt>
    <dgm:pt modelId="{E669C730-37B8-43D9-AD82-70D5B8B1124F}" type="pres">
      <dgm:prSet presAssocID="{8CF52646-862E-41D0-AB7D-EC25717C2D60}" presName="comp" presStyleCnt="0"/>
      <dgm:spPr/>
    </dgm:pt>
    <dgm:pt modelId="{52F40984-1809-4738-87FC-16F32BE34396}" type="pres">
      <dgm:prSet presAssocID="{8CF52646-862E-41D0-AB7D-EC25717C2D60}" presName="box" presStyleLbl="node1" presStyleIdx="1" presStyleCnt="3"/>
      <dgm:spPr/>
      <dgm:t>
        <a:bodyPr/>
        <a:lstStyle/>
        <a:p>
          <a:endParaRPr lang="ru-RU"/>
        </a:p>
      </dgm:t>
    </dgm:pt>
    <dgm:pt modelId="{4EA72EAA-B96F-43E4-97F6-F4F85C71886E}" type="pres">
      <dgm:prSet presAssocID="{8CF52646-862E-41D0-AB7D-EC25717C2D60}" presName="img" presStyleLbl="fgImgPlace1" presStyleIdx="1" presStyleCnt="3"/>
      <dgm:spPr/>
    </dgm:pt>
    <dgm:pt modelId="{0B9B5FD7-61A2-4E11-AA42-B13B559CCC76}" type="pres">
      <dgm:prSet presAssocID="{8CF52646-862E-41D0-AB7D-EC25717C2D6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AB49D-6FC5-418F-8A3C-CF2938953871}" type="pres">
      <dgm:prSet presAssocID="{6B03628C-77C5-4D98-A1D9-E2A1F5704AF2}" presName="spacer" presStyleCnt="0"/>
      <dgm:spPr/>
    </dgm:pt>
    <dgm:pt modelId="{09E6342A-C7A2-4A4C-996F-C14F723C60F4}" type="pres">
      <dgm:prSet presAssocID="{95866949-F047-4C21-90AA-DA29DA8033FD}" presName="comp" presStyleCnt="0"/>
      <dgm:spPr/>
    </dgm:pt>
    <dgm:pt modelId="{34263353-F35E-4155-B3BD-719B5082A102}" type="pres">
      <dgm:prSet presAssocID="{95866949-F047-4C21-90AA-DA29DA8033FD}" presName="box" presStyleLbl="node1" presStyleIdx="2" presStyleCnt="3"/>
      <dgm:spPr/>
      <dgm:t>
        <a:bodyPr/>
        <a:lstStyle/>
        <a:p>
          <a:endParaRPr lang="ru-RU"/>
        </a:p>
      </dgm:t>
    </dgm:pt>
    <dgm:pt modelId="{392F9E41-F0D2-4606-806C-E73CB7E1FE9B}" type="pres">
      <dgm:prSet presAssocID="{95866949-F047-4C21-90AA-DA29DA8033FD}" presName="img" presStyleLbl="fgImgPlace1" presStyleIdx="2" presStyleCnt="3"/>
      <dgm:spPr/>
    </dgm:pt>
    <dgm:pt modelId="{9EA5949C-681C-4E58-9D07-D9B91F95F6D7}" type="pres">
      <dgm:prSet presAssocID="{95866949-F047-4C21-90AA-DA29DA8033F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BB90A4-5D62-4C7E-85C5-FA5CBE2B6F7A}" type="presOf" srcId="{06F4BEF0-A1E9-413B-BF31-052FBF148120}" destId="{738A3B87-F9EC-49DD-AD12-FF75A4C50795}" srcOrd="1" destOrd="1" presId="urn:microsoft.com/office/officeart/2005/8/layout/vList4#7"/>
    <dgm:cxn modelId="{58FDC59C-E51D-41C2-8CB3-7E95F674E617}" type="presOf" srcId="{748EDDB7-3AC0-48A1-9FB9-D412DDB24C6D}" destId="{52F40984-1809-4738-87FC-16F32BE34396}" srcOrd="0" destOrd="1" presId="urn:microsoft.com/office/officeart/2005/8/layout/vList4#7"/>
    <dgm:cxn modelId="{21A750BB-C223-4419-9996-0BA3F0BC7F14}" type="presOf" srcId="{E61E3F9D-2FE6-4582-9E9E-0899FE7B397F}" destId="{0B9B5FD7-61A2-4E11-AA42-B13B559CCC76}" srcOrd="1" destOrd="2" presId="urn:microsoft.com/office/officeart/2005/8/layout/vList4#7"/>
    <dgm:cxn modelId="{A5853BD3-3AA8-4DB0-AC59-9E484A049301}" type="presOf" srcId="{FB49CA02-97EB-48C1-A7FE-4193FBD67B44}" destId="{5F43F1CB-1F89-40BB-85F0-338039E09621}" srcOrd="0" destOrd="0" presId="urn:microsoft.com/office/officeart/2005/8/layout/vList4#7"/>
    <dgm:cxn modelId="{80502EAA-4794-45B2-973D-E74C81F13291}" type="presOf" srcId="{FB49CA02-97EB-48C1-A7FE-4193FBD67B44}" destId="{738A3B87-F9EC-49DD-AD12-FF75A4C50795}" srcOrd="1" destOrd="0" presId="urn:microsoft.com/office/officeart/2005/8/layout/vList4#7"/>
    <dgm:cxn modelId="{04DCF17C-1945-499F-8F47-0A221DD288F6}" type="presOf" srcId="{ABCF5C47-D7C6-48BD-ACE8-960E5E9A0E39}" destId="{34263353-F35E-4155-B3BD-719B5082A102}" srcOrd="0" destOrd="2" presId="urn:microsoft.com/office/officeart/2005/8/layout/vList4#7"/>
    <dgm:cxn modelId="{6D560A28-FE5B-445A-944A-C7C3703EDA61}" srcId="{FB49CA02-97EB-48C1-A7FE-4193FBD67B44}" destId="{23D63A14-2384-4E31-A08F-D1FB6CF3D857}" srcOrd="1" destOrd="0" parTransId="{BFE0DD59-6989-4CE4-89C8-EB19807AFB62}" sibTransId="{217EB870-2CE2-4E4E-84A9-9C5692EE3662}"/>
    <dgm:cxn modelId="{BF925A2A-4148-4FD5-850C-97C52B473B5E}" srcId="{8CF52646-862E-41D0-AB7D-EC25717C2D60}" destId="{E61E3F9D-2FE6-4582-9E9E-0899FE7B397F}" srcOrd="1" destOrd="0" parTransId="{251A1689-9703-4650-A82B-62E161F3D7FD}" sibTransId="{2E0A03F8-9C4A-4F5E-935F-EDB97EFD3E95}"/>
    <dgm:cxn modelId="{C379DE20-D142-40BD-83DB-11D8E34589A8}" type="presOf" srcId="{95866949-F047-4C21-90AA-DA29DA8033FD}" destId="{9EA5949C-681C-4E58-9D07-D9B91F95F6D7}" srcOrd="1" destOrd="0" presId="urn:microsoft.com/office/officeart/2005/8/layout/vList4#7"/>
    <dgm:cxn modelId="{31300C91-AD92-4B74-ACE8-00ACF4A39914}" type="presOf" srcId="{8CF52646-862E-41D0-AB7D-EC25717C2D60}" destId="{0B9B5FD7-61A2-4E11-AA42-B13B559CCC76}" srcOrd="1" destOrd="0" presId="urn:microsoft.com/office/officeart/2005/8/layout/vList4#7"/>
    <dgm:cxn modelId="{CA9B3DCC-B435-425C-ACD0-18DFAF248A35}" type="presOf" srcId="{748EDDB7-3AC0-48A1-9FB9-D412DDB24C6D}" destId="{0B9B5FD7-61A2-4E11-AA42-B13B559CCC76}" srcOrd="1" destOrd="1" presId="urn:microsoft.com/office/officeart/2005/8/layout/vList4#7"/>
    <dgm:cxn modelId="{3221047B-FE97-4520-96C6-922867D37770}" srcId="{8CF52646-862E-41D0-AB7D-EC25717C2D60}" destId="{748EDDB7-3AC0-48A1-9FB9-D412DDB24C6D}" srcOrd="0" destOrd="0" parTransId="{0366B2E4-5C0D-4F39-993F-92B5AB4B467B}" sibTransId="{35589C14-5E83-4857-B254-C87ADDD91DB9}"/>
    <dgm:cxn modelId="{3EB8FA75-D322-4837-B9FA-65CECADB1180}" type="presOf" srcId="{95866949-F047-4C21-90AA-DA29DA8033FD}" destId="{34263353-F35E-4155-B3BD-719B5082A102}" srcOrd="0" destOrd="0" presId="urn:microsoft.com/office/officeart/2005/8/layout/vList4#7"/>
    <dgm:cxn modelId="{E80FF9B3-BEF8-4C61-9BD7-63B9AD084442}" srcId="{13C87DAF-EF38-47EA-AE31-B4533C8D73BD}" destId="{FB49CA02-97EB-48C1-A7FE-4193FBD67B44}" srcOrd="0" destOrd="0" parTransId="{E69354F7-0082-4A8C-AE10-7947261BAC86}" sibTransId="{77469535-68FD-42B6-BF41-89670EF1437C}"/>
    <dgm:cxn modelId="{36C18198-290C-4A05-8CB4-704DB701D42A}" type="presOf" srcId="{06F4BEF0-A1E9-413B-BF31-052FBF148120}" destId="{5F43F1CB-1F89-40BB-85F0-338039E09621}" srcOrd="0" destOrd="1" presId="urn:microsoft.com/office/officeart/2005/8/layout/vList4#7"/>
    <dgm:cxn modelId="{769A873E-E423-4FA0-BCC3-AE5F81CA15E8}" type="presOf" srcId="{23D63A14-2384-4E31-A08F-D1FB6CF3D857}" destId="{5F43F1CB-1F89-40BB-85F0-338039E09621}" srcOrd="0" destOrd="2" presId="urn:microsoft.com/office/officeart/2005/8/layout/vList4#7"/>
    <dgm:cxn modelId="{99EDB9B2-D42C-442A-BB43-CC9C22AC706E}" type="presOf" srcId="{ABCF5C47-D7C6-48BD-ACE8-960E5E9A0E39}" destId="{9EA5949C-681C-4E58-9D07-D9B91F95F6D7}" srcOrd="1" destOrd="2" presId="urn:microsoft.com/office/officeart/2005/8/layout/vList4#7"/>
    <dgm:cxn modelId="{46B08949-BA6A-4A6C-8E45-85A4FE796722}" srcId="{95866949-F047-4C21-90AA-DA29DA8033FD}" destId="{ABCF5C47-D7C6-48BD-ACE8-960E5E9A0E39}" srcOrd="1" destOrd="0" parTransId="{1241805C-7DF1-44E0-AB6B-470372C4B37F}" sibTransId="{8AE9D361-DD4A-42C1-9CBE-4AC21E30D561}"/>
    <dgm:cxn modelId="{9D0E286E-E68A-4A40-BCCB-6AED7B2061C6}" type="presOf" srcId="{16EFC16B-F3E3-4D6E-8AC0-C8BC482405A9}" destId="{34263353-F35E-4155-B3BD-719B5082A102}" srcOrd="0" destOrd="1" presId="urn:microsoft.com/office/officeart/2005/8/layout/vList4#7"/>
    <dgm:cxn modelId="{FEEC7BBF-0CD7-4006-B561-960F8F6C518F}" type="presOf" srcId="{16EFC16B-F3E3-4D6E-8AC0-C8BC482405A9}" destId="{9EA5949C-681C-4E58-9D07-D9B91F95F6D7}" srcOrd="1" destOrd="1" presId="urn:microsoft.com/office/officeart/2005/8/layout/vList4#7"/>
    <dgm:cxn modelId="{AACA3A97-17CF-437B-926F-CC099955BCD6}" type="presOf" srcId="{13C87DAF-EF38-47EA-AE31-B4533C8D73BD}" destId="{251056FF-DA1C-495D-BAB0-B4CCF980F196}" srcOrd="0" destOrd="0" presId="urn:microsoft.com/office/officeart/2005/8/layout/vList4#7"/>
    <dgm:cxn modelId="{99D3376A-22FF-444B-BB2A-BBD8D64E9D49}" srcId="{95866949-F047-4C21-90AA-DA29DA8033FD}" destId="{16EFC16B-F3E3-4D6E-8AC0-C8BC482405A9}" srcOrd="0" destOrd="0" parTransId="{3D540F64-8B8E-479E-B308-E1AEA72442D8}" sibTransId="{CF4C08BB-FAA7-489D-86EF-EF269FF5D59B}"/>
    <dgm:cxn modelId="{4E15C3D6-02C6-473C-9183-AAFC022B097C}" srcId="{13C87DAF-EF38-47EA-AE31-B4533C8D73BD}" destId="{95866949-F047-4C21-90AA-DA29DA8033FD}" srcOrd="2" destOrd="0" parTransId="{E3291F11-2F60-4215-817B-AFFBE9DDB72F}" sibTransId="{27223CE2-A59D-4E6D-82BB-8F396F2552B7}"/>
    <dgm:cxn modelId="{CAA31A55-9CBF-4653-A5D7-97BF3B254093}" type="presOf" srcId="{23D63A14-2384-4E31-A08F-D1FB6CF3D857}" destId="{738A3B87-F9EC-49DD-AD12-FF75A4C50795}" srcOrd="1" destOrd="2" presId="urn:microsoft.com/office/officeart/2005/8/layout/vList4#7"/>
    <dgm:cxn modelId="{743E2621-B413-4A86-BEC0-345BA1FBE9A0}" srcId="{13C87DAF-EF38-47EA-AE31-B4533C8D73BD}" destId="{8CF52646-862E-41D0-AB7D-EC25717C2D60}" srcOrd="1" destOrd="0" parTransId="{F680680B-3F55-42BB-81E8-9C03FA1015D5}" sibTransId="{6B03628C-77C5-4D98-A1D9-E2A1F5704AF2}"/>
    <dgm:cxn modelId="{7E9150EE-0DA6-4016-AFEF-958D07C46AD8}" type="presOf" srcId="{8CF52646-862E-41D0-AB7D-EC25717C2D60}" destId="{52F40984-1809-4738-87FC-16F32BE34396}" srcOrd="0" destOrd="0" presId="urn:microsoft.com/office/officeart/2005/8/layout/vList4#7"/>
    <dgm:cxn modelId="{B1BDA873-3D5A-42B3-B1B4-F040C7679F53}" type="presOf" srcId="{E61E3F9D-2FE6-4582-9E9E-0899FE7B397F}" destId="{52F40984-1809-4738-87FC-16F32BE34396}" srcOrd="0" destOrd="2" presId="urn:microsoft.com/office/officeart/2005/8/layout/vList4#7"/>
    <dgm:cxn modelId="{4F4DF9EF-84A6-4350-96C8-548BF46E9C02}" srcId="{FB49CA02-97EB-48C1-A7FE-4193FBD67B44}" destId="{06F4BEF0-A1E9-413B-BF31-052FBF148120}" srcOrd="0" destOrd="0" parTransId="{0FBD6140-76B7-4391-AF37-54A5F3F3611D}" sibTransId="{0EC40E7B-9666-430C-AF2A-08491B9FB5A7}"/>
    <dgm:cxn modelId="{78F37F9C-547F-4CAA-98DE-CFE64FDC31D5}" type="presParOf" srcId="{251056FF-DA1C-495D-BAB0-B4CCF980F196}" destId="{DE99C38C-D284-458E-A8F5-8A21A6528885}" srcOrd="0" destOrd="0" presId="urn:microsoft.com/office/officeart/2005/8/layout/vList4#7"/>
    <dgm:cxn modelId="{F48D3B13-1D09-4380-8C49-79BAC0AB3C67}" type="presParOf" srcId="{DE99C38C-D284-458E-A8F5-8A21A6528885}" destId="{5F43F1CB-1F89-40BB-85F0-338039E09621}" srcOrd="0" destOrd="0" presId="urn:microsoft.com/office/officeart/2005/8/layout/vList4#7"/>
    <dgm:cxn modelId="{544B4E4F-0EA4-497C-9499-300A561F64AB}" type="presParOf" srcId="{DE99C38C-D284-458E-A8F5-8A21A6528885}" destId="{4ECF5A2E-F8A6-4F78-BB78-BBECDB38613F}" srcOrd="1" destOrd="0" presId="urn:microsoft.com/office/officeart/2005/8/layout/vList4#7"/>
    <dgm:cxn modelId="{9DBC20BF-27E3-4AD3-AAEC-1EABA1A41C51}" type="presParOf" srcId="{DE99C38C-D284-458E-A8F5-8A21A6528885}" destId="{738A3B87-F9EC-49DD-AD12-FF75A4C50795}" srcOrd="2" destOrd="0" presId="urn:microsoft.com/office/officeart/2005/8/layout/vList4#7"/>
    <dgm:cxn modelId="{719BCAE0-5FBB-4170-B159-C70FBDE9B61C}" type="presParOf" srcId="{251056FF-DA1C-495D-BAB0-B4CCF980F196}" destId="{1CDB7E1E-EA36-45AD-BD97-F349CCBFE24A}" srcOrd="1" destOrd="0" presId="urn:microsoft.com/office/officeart/2005/8/layout/vList4#7"/>
    <dgm:cxn modelId="{C0E2BD2F-8814-40AD-9240-19C5DC77CBF3}" type="presParOf" srcId="{251056FF-DA1C-495D-BAB0-B4CCF980F196}" destId="{E669C730-37B8-43D9-AD82-70D5B8B1124F}" srcOrd="2" destOrd="0" presId="urn:microsoft.com/office/officeart/2005/8/layout/vList4#7"/>
    <dgm:cxn modelId="{522F7785-1829-4609-83DE-D0DFB4A0CC79}" type="presParOf" srcId="{E669C730-37B8-43D9-AD82-70D5B8B1124F}" destId="{52F40984-1809-4738-87FC-16F32BE34396}" srcOrd="0" destOrd="0" presId="urn:microsoft.com/office/officeart/2005/8/layout/vList4#7"/>
    <dgm:cxn modelId="{449B3B6C-F75B-4BD2-AD73-2EEE4325D159}" type="presParOf" srcId="{E669C730-37B8-43D9-AD82-70D5B8B1124F}" destId="{4EA72EAA-B96F-43E4-97F6-F4F85C71886E}" srcOrd="1" destOrd="0" presId="urn:microsoft.com/office/officeart/2005/8/layout/vList4#7"/>
    <dgm:cxn modelId="{148EE7AC-5B61-4A20-A60E-B06D3567F379}" type="presParOf" srcId="{E669C730-37B8-43D9-AD82-70D5B8B1124F}" destId="{0B9B5FD7-61A2-4E11-AA42-B13B559CCC76}" srcOrd="2" destOrd="0" presId="urn:microsoft.com/office/officeart/2005/8/layout/vList4#7"/>
    <dgm:cxn modelId="{698593BD-EEE2-44BD-80CB-D4017F79E63A}" type="presParOf" srcId="{251056FF-DA1C-495D-BAB0-B4CCF980F196}" destId="{D6BAB49D-6FC5-418F-8A3C-CF2938953871}" srcOrd="3" destOrd="0" presId="urn:microsoft.com/office/officeart/2005/8/layout/vList4#7"/>
    <dgm:cxn modelId="{05DFFB58-9B1B-4C60-B590-DFD2F6C6D65E}" type="presParOf" srcId="{251056FF-DA1C-495D-BAB0-B4CCF980F196}" destId="{09E6342A-C7A2-4A4C-996F-C14F723C60F4}" srcOrd="4" destOrd="0" presId="urn:microsoft.com/office/officeart/2005/8/layout/vList4#7"/>
    <dgm:cxn modelId="{EDDEB09C-E7A1-4973-A590-E9DFE73277E9}" type="presParOf" srcId="{09E6342A-C7A2-4A4C-996F-C14F723C60F4}" destId="{34263353-F35E-4155-B3BD-719B5082A102}" srcOrd="0" destOrd="0" presId="urn:microsoft.com/office/officeart/2005/8/layout/vList4#7"/>
    <dgm:cxn modelId="{2A54CDB4-BCDA-4932-B768-0B86C7FD75A9}" type="presParOf" srcId="{09E6342A-C7A2-4A4C-996F-C14F723C60F4}" destId="{392F9E41-F0D2-4606-806C-E73CB7E1FE9B}" srcOrd="1" destOrd="0" presId="urn:microsoft.com/office/officeart/2005/8/layout/vList4#7"/>
    <dgm:cxn modelId="{4F92A1AA-E2C2-4B84-A641-8208BBE6A29F}" type="presParOf" srcId="{09E6342A-C7A2-4A4C-996F-C14F723C60F4}" destId="{9EA5949C-681C-4E58-9D07-D9B91F95F6D7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EE983-3B64-4ED2-9451-C7AB038F9830}" type="doc">
      <dgm:prSet loTypeId="urn:microsoft.com/office/officeart/2005/8/layout/vList4#8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6159DB4-D48A-4F8F-824A-B0071ECA1A13}">
      <dgm:prSet custT="1"/>
      <dgm:spPr>
        <a:solidFill>
          <a:schemeClr val="tx1">
            <a:lumMod val="95000"/>
          </a:schemeClr>
        </a:solidFill>
        <a:ln w="28575">
          <a:noFill/>
        </a:ln>
      </dgm:spPr>
      <dgm:t>
        <a:bodyPr/>
        <a:lstStyle/>
        <a:p>
          <a:pPr algn="l"/>
          <a:r>
            <a:rPr lang="ru-RU" sz="20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2.1. Современные технологии в обучении </a:t>
          </a:r>
        </a:p>
        <a:p>
          <a:pPr algn="l"/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творческому видению на занятиях с учащимися в  </a:t>
          </a:r>
        </a:p>
        <a:p>
          <a:pPr algn="l"/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творческой студии. 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B00B29-28F1-4706-B482-807A373EA463}" type="parTrans" cxnId="{6EAA7233-5675-40AF-9D89-6EB0789E19F3}">
      <dgm:prSet/>
      <dgm:spPr/>
      <dgm:t>
        <a:bodyPr/>
        <a:lstStyle/>
        <a:p>
          <a:endParaRPr lang="ru-RU"/>
        </a:p>
      </dgm:t>
    </dgm:pt>
    <dgm:pt modelId="{BA35C233-BFB3-4033-82C9-D566F57AF9D2}" type="sibTrans" cxnId="{6EAA7233-5675-40AF-9D89-6EB0789E19F3}">
      <dgm:prSet/>
      <dgm:spPr/>
      <dgm:t>
        <a:bodyPr/>
        <a:lstStyle/>
        <a:p>
          <a:endParaRPr lang="ru-RU"/>
        </a:p>
      </dgm:t>
    </dgm:pt>
    <dgm:pt modelId="{6894E798-CE98-4B6A-A87C-7D04CDD3B0E0}">
      <dgm:prSet custT="1"/>
      <dgm:spPr>
        <a:solidFill>
          <a:schemeClr val="tx1">
            <a:lumMod val="95000"/>
          </a:schemeClr>
        </a:solidFill>
        <a:ln w="28575">
          <a:noFill/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2.2. Основные цели и задачи творческой студии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«Перспектива»</a:t>
          </a:r>
          <a:r>
            <a:rPr lang="ru-RU" sz="2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0B6A8-B5F4-4F72-B1C1-5E1488379E12}" type="parTrans" cxnId="{D34AC2EE-DE79-41E5-B0AC-7E31C47A9C9D}">
      <dgm:prSet/>
      <dgm:spPr/>
      <dgm:t>
        <a:bodyPr/>
        <a:lstStyle/>
        <a:p>
          <a:endParaRPr lang="ru-RU"/>
        </a:p>
      </dgm:t>
    </dgm:pt>
    <dgm:pt modelId="{10BD4867-625F-46C3-B8A4-1D506F5BF0B9}" type="sibTrans" cxnId="{D34AC2EE-DE79-41E5-B0AC-7E31C47A9C9D}">
      <dgm:prSet/>
      <dgm:spPr/>
      <dgm:t>
        <a:bodyPr/>
        <a:lstStyle/>
        <a:p>
          <a:endParaRPr lang="ru-RU"/>
        </a:p>
      </dgm:t>
    </dgm:pt>
    <dgm:pt modelId="{1AA04163-BEB3-4547-A9AF-4407814EBE36}">
      <dgm:prSet custT="1"/>
      <dgm:spPr>
        <a:solidFill>
          <a:schemeClr val="tx1">
            <a:lumMod val="95000"/>
          </a:schemeClr>
        </a:solidFill>
        <a:ln w="28575">
          <a:noFill/>
        </a:ln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2.3. Тематическое планирование занятий в творческой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студии «Перспектива». 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0914D5-717F-4FD5-99C6-6C65218CACD3}" type="parTrans" cxnId="{4DDDAA68-B3FF-4E8B-94E3-B6C831987CBB}">
      <dgm:prSet/>
      <dgm:spPr/>
      <dgm:t>
        <a:bodyPr/>
        <a:lstStyle/>
        <a:p>
          <a:endParaRPr lang="ru-RU"/>
        </a:p>
      </dgm:t>
    </dgm:pt>
    <dgm:pt modelId="{0B1CE3F4-00FB-4B22-B23A-8AB316EA6484}" type="sibTrans" cxnId="{4DDDAA68-B3FF-4E8B-94E3-B6C831987CBB}">
      <dgm:prSet/>
      <dgm:spPr/>
      <dgm:t>
        <a:bodyPr/>
        <a:lstStyle/>
        <a:p>
          <a:endParaRPr lang="ru-RU"/>
        </a:p>
      </dgm:t>
    </dgm:pt>
    <dgm:pt modelId="{8C438317-3B80-47C9-A240-B19DAEDF7407}">
      <dgm:prSet custT="1"/>
      <dgm:spPr>
        <a:solidFill>
          <a:schemeClr val="tx1">
            <a:lumMod val="95000"/>
          </a:schemeClr>
        </a:solidFill>
        <a:ln w="28575">
          <a:noFill/>
        </a:ln>
      </dgm:spPr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2.4. Содержание внеклассных занятий творческой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студии  «Перспектива». 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8513F0-FDFF-48BC-96F8-3EC6082FDD4E}" type="parTrans" cxnId="{4EB3C866-97E2-4464-A277-52834EF09C0B}">
      <dgm:prSet/>
      <dgm:spPr/>
      <dgm:t>
        <a:bodyPr/>
        <a:lstStyle/>
        <a:p>
          <a:endParaRPr lang="ru-RU"/>
        </a:p>
      </dgm:t>
    </dgm:pt>
    <dgm:pt modelId="{924346E1-EA3B-4E09-BE2F-730A1D93E4F5}" type="sibTrans" cxnId="{4EB3C866-97E2-4464-A277-52834EF09C0B}">
      <dgm:prSet/>
      <dgm:spPr/>
      <dgm:t>
        <a:bodyPr/>
        <a:lstStyle/>
        <a:p>
          <a:endParaRPr lang="ru-RU"/>
        </a:p>
      </dgm:t>
    </dgm:pt>
    <dgm:pt modelId="{9D914405-5C7D-4015-9251-5C67E571812C}" type="pres">
      <dgm:prSet presAssocID="{91CEE983-3B64-4ED2-9451-C7AB038F98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A3E9C-38C1-4A23-8B89-99E0FABA64EA}" type="pres">
      <dgm:prSet presAssocID="{96159DB4-D48A-4F8F-824A-B0071ECA1A13}" presName="comp" presStyleCnt="0"/>
      <dgm:spPr/>
      <dgm:t>
        <a:bodyPr/>
        <a:lstStyle/>
        <a:p>
          <a:endParaRPr lang="ru-RU"/>
        </a:p>
      </dgm:t>
    </dgm:pt>
    <dgm:pt modelId="{C5EBDA72-2D6A-4CAD-A1A1-E539EF5EF83F}" type="pres">
      <dgm:prSet presAssocID="{96159DB4-D48A-4F8F-824A-B0071ECA1A13}" presName="box" presStyleLbl="node1" presStyleIdx="0" presStyleCnt="4" custScaleX="94188" custScaleY="76487" custLinFactNeighborX="-590" custLinFactNeighborY="3967"/>
      <dgm:spPr/>
      <dgm:t>
        <a:bodyPr/>
        <a:lstStyle/>
        <a:p>
          <a:endParaRPr lang="ru-RU"/>
        </a:p>
      </dgm:t>
    </dgm:pt>
    <dgm:pt modelId="{9788DE10-77E1-47E8-9A34-E42B2D13BF7F}" type="pres">
      <dgm:prSet presAssocID="{96159DB4-D48A-4F8F-824A-B0071ECA1A13}" presName="img" presStyleLbl="fgImgPlace1" presStyleIdx="0" presStyleCnt="4" custScaleX="114316" custLinFactNeighborX="274" custLinFactNeighborY="1873"/>
      <dgm:spPr/>
      <dgm:t>
        <a:bodyPr/>
        <a:lstStyle/>
        <a:p>
          <a:endParaRPr lang="ru-RU"/>
        </a:p>
      </dgm:t>
    </dgm:pt>
    <dgm:pt modelId="{650CCA2B-E88C-44BD-A96A-55E6D04BF31D}" type="pres">
      <dgm:prSet presAssocID="{96159DB4-D48A-4F8F-824A-B0071ECA1A1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0D71-8307-43BB-A1BE-C9429C05D573}" type="pres">
      <dgm:prSet presAssocID="{BA35C233-BFB3-4033-82C9-D566F57AF9D2}" presName="spacer" presStyleCnt="0"/>
      <dgm:spPr/>
      <dgm:t>
        <a:bodyPr/>
        <a:lstStyle/>
        <a:p>
          <a:endParaRPr lang="ru-RU"/>
        </a:p>
      </dgm:t>
    </dgm:pt>
    <dgm:pt modelId="{62E38E3E-7A62-4388-BF64-C7F84F66BCBF}" type="pres">
      <dgm:prSet presAssocID="{6894E798-CE98-4B6A-A87C-7D04CDD3B0E0}" presName="comp" presStyleCnt="0"/>
      <dgm:spPr/>
      <dgm:t>
        <a:bodyPr/>
        <a:lstStyle/>
        <a:p>
          <a:endParaRPr lang="ru-RU"/>
        </a:p>
      </dgm:t>
    </dgm:pt>
    <dgm:pt modelId="{6C94B907-AE4D-47CF-835B-CB80CEB0E514}" type="pres">
      <dgm:prSet presAssocID="{6894E798-CE98-4B6A-A87C-7D04CDD3B0E0}" presName="box" presStyleLbl="node1" presStyleIdx="1" presStyleCnt="4" custScaleX="94188" custScaleY="78760" custLinFactNeighborY="-1750"/>
      <dgm:spPr/>
      <dgm:t>
        <a:bodyPr/>
        <a:lstStyle/>
        <a:p>
          <a:endParaRPr lang="ru-RU"/>
        </a:p>
      </dgm:t>
    </dgm:pt>
    <dgm:pt modelId="{DBCBCC38-01B6-4429-9808-5DDCA1645E28}" type="pres">
      <dgm:prSet presAssocID="{6894E798-CE98-4B6A-A87C-7D04CDD3B0E0}" presName="img" presStyleLbl="fgImgPlace1" presStyleIdx="1" presStyleCnt="4" custScaleX="108756" custScaleY="86236" custLinFactNeighborX="1351" custLinFactNeighborY="-5634"/>
      <dgm:spPr/>
      <dgm:t>
        <a:bodyPr/>
        <a:lstStyle/>
        <a:p>
          <a:endParaRPr lang="ru-RU"/>
        </a:p>
      </dgm:t>
    </dgm:pt>
    <dgm:pt modelId="{C5CEA5BB-AE0E-4ADA-84AC-1EFCDE2846CF}" type="pres">
      <dgm:prSet presAssocID="{6894E798-CE98-4B6A-A87C-7D04CDD3B0E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EC308-5486-40FE-8944-82DEDE7B1E97}" type="pres">
      <dgm:prSet presAssocID="{10BD4867-625F-46C3-B8A4-1D506F5BF0B9}" presName="spacer" presStyleCnt="0"/>
      <dgm:spPr/>
      <dgm:t>
        <a:bodyPr/>
        <a:lstStyle/>
        <a:p>
          <a:endParaRPr lang="ru-RU"/>
        </a:p>
      </dgm:t>
    </dgm:pt>
    <dgm:pt modelId="{35E2DB4F-6F67-4F2C-BE53-7D764AD394FC}" type="pres">
      <dgm:prSet presAssocID="{1AA04163-BEB3-4547-A9AF-4407814EBE36}" presName="comp" presStyleCnt="0"/>
      <dgm:spPr/>
      <dgm:t>
        <a:bodyPr/>
        <a:lstStyle/>
        <a:p>
          <a:endParaRPr lang="ru-RU"/>
        </a:p>
      </dgm:t>
    </dgm:pt>
    <dgm:pt modelId="{BCC05389-6B31-4A34-8425-2601D13C692D}" type="pres">
      <dgm:prSet presAssocID="{1AA04163-BEB3-4547-A9AF-4407814EBE36}" presName="box" presStyleLbl="node1" presStyleIdx="2" presStyleCnt="4" custScaleX="94188" custScaleY="76824" custLinFactNeighborY="-5751"/>
      <dgm:spPr/>
      <dgm:t>
        <a:bodyPr/>
        <a:lstStyle/>
        <a:p>
          <a:endParaRPr lang="ru-RU"/>
        </a:p>
      </dgm:t>
    </dgm:pt>
    <dgm:pt modelId="{7E25B96A-56D0-4AD8-AAD8-CDE146FB01FC}" type="pres">
      <dgm:prSet presAssocID="{1AA04163-BEB3-4547-A9AF-4407814EBE36}" presName="img" presStyleLbl="fgImgPlace1" presStyleIdx="2" presStyleCnt="4" custScaleX="114261" custLinFactNeighborX="-2750" custLinFactNeighborY="-13109"/>
      <dgm:spPr/>
      <dgm:t>
        <a:bodyPr/>
        <a:lstStyle/>
        <a:p>
          <a:endParaRPr lang="ru-RU"/>
        </a:p>
      </dgm:t>
    </dgm:pt>
    <dgm:pt modelId="{841D0396-E2DD-46B7-8F6E-C4849485015F}" type="pres">
      <dgm:prSet presAssocID="{1AA04163-BEB3-4547-A9AF-4407814EBE3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E4BB0-1E16-42BE-890E-54ADD2DCF3B7}" type="pres">
      <dgm:prSet presAssocID="{0B1CE3F4-00FB-4B22-B23A-8AB316EA6484}" presName="spacer" presStyleCnt="0"/>
      <dgm:spPr/>
      <dgm:t>
        <a:bodyPr/>
        <a:lstStyle/>
        <a:p>
          <a:endParaRPr lang="ru-RU"/>
        </a:p>
      </dgm:t>
    </dgm:pt>
    <dgm:pt modelId="{16CB6E93-8A7B-423E-8C22-263E0986ABB9}" type="pres">
      <dgm:prSet presAssocID="{8C438317-3B80-47C9-A240-B19DAEDF7407}" presName="comp" presStyleCnt="0"/>
      <dgm:spPr/>
      <dgm:t>
        <a:bodyPr/>
        <a:lstStyle/>
        <a:p>
          <a:endParaRPr lang="ru-RU"/>
        </a:p>
      </dgm:t>
    </dgm:pt>
    <dgm:pt modelId="{9C882407-88C9-4FFC-AE4A-793E1FEBA2EE}" type="pres">
      <dgm:prSet presAssocID="{8C438317-3B80-47C9-A240-B19DAEDF7407}" presName="box" presStyleLbl="node1" presStyleIdx="3" presStyleCnt="4" custScaleX="95578" custScaleY="70824" custLinFactNeighborY="-12869"/>
      <dgm:spPr/>
      <dgm:t>
        <a:bodyPr/>
        <a:lstStyle/>
        <a:p>
          <a:endParaRPr lang="ru-RU"/>
        </a:p>
      </dgm:t>
    </dgm:pt>
    <dgm:pt modelId="{43677A6C-6BB7-44FF-ACA5-179E8F17FBC0}" type="pres">
      <dgm:prSet presAssocID="{8C438317-3B80-47C9-A240-B19DAEDF7407}" presName="img" presStyleLbl="fgImgPlace1" presStyleIdx="3" presStyleCnt="4" custScaleX="108676" custScaleY="74974" custLinFactNeighborX="1311" custLinFactNeighborY="-17593"/>
      <dgm:spPr/>
      <dgm:t>
        <a:bodyPr/>
        <a:lstStyle/>
        <a:p>
          <a:endParaRPr lang="ru-RU"/>
        </a:p>
      </dgm:t>
    </dgm:pt>
    <dgm:pt modelId="{26E56358-498A-429C-A10B-5F175D1AF126}" type="pres">
      <dgm:prSet presAssocID="{8C438317-3B80-47C9-A240-B19DAEDF740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8951D-C441-42BB-A8A8-04B405C3AF37}" type="presOf" srcId="{6894E798-CE98-4B6A-A87C-7D04CDD3B0E0}" destId="{6C94B907-AE4D-47CF-835B-CB80CEB0E514}" srcOrd="0" destOrd="0" presId="urn:microsoft.com/office/officeart/2005/8/layout/vList4#8"/>
    <dgm:cxn modelId="{E1DAB268-42AE-44F9-A588-E7FB2F1A25C8}" type="presOf" srcId="{8C438317-3B80-47C9-A240-B19DAEDF7407}" destId="{9C882407-88C9-4FFC-AE4A-793E1FEBA2EE}" srcOrd="0" destOrd="0" presId="urn:microsoft.com/office/officeart/2005/8/layout/vList4#8"/>
    <dgm:cxn modelId="{F1A066CC-755F-4864-805F-E6375D56D175}" type="presOf" srcId="{1AA04163-BEB3-4547-A9AF-4407814EBE36}" destId="{841D0396-E2DD-46B7-8F6E-C4849485015F}" srcOrd="1" destOrd="0" presId="urn:microsoft.com/office/officeart/2005/8/layout/vList4#8"/>
    <dgm:cxn modelId="{9DD486F0-7E7C-4370-8189-05A2F526DF6C}" type="presOf" srcId="{6894E798-CE98-4B6A-A87C-7D04CDD3B0E0}" destId="{C5CEA5BB-AE0E-4ADA-84AC-1EFCDE2846CF}" srcOrd="1" destOrd="0" presId="urn:microsoft.com/office/officeart/2005/8/layout/vList4#8"/>
    <dgm:cxn modelId="{D4EED138-3387-4CD0-A511-742B2BA07FC5}" type="presOf" srcId="{91CEE983-3B64-4ED2-9451-C7AB038F9830}" destId="{9D914405-5C7D-4015-9251-5C67E571812C}" srcOrd="0" destOrd="0" presId="urn:microsoft.com/office/officeart/2005/8/layout/vList4#8"/>
    <dgm:cxn modelId="{D34AC2EE-DE79-41E5-B0AC-7E31C47A9C9D}" srcId="{91CEE983-3B64-4ED2-9451-C7AB038F9830}" destId="{6894E798-CE98-4B6A-A87C-7D04CDD3B0E0}" srcOrd="1" destOrd="0" parTransId="{74D0B6A8-B5F4-4F72-B1C1-5E1488379E12}" sibTransId="{10BD4867-625F-46C3-B8A4-1D506F5BF0B9}"/>
    <dgm:cxn modelId="{6EAA7233-5675-40AF-9D89-6EB0789E19F3}" srcId="{91CEE983-3B64-4ED2-9451-C7AB038F9830}" destId="{96159DB4-D48A-4F8F-824A-B0071ECA1A13}" srcOrd="0" destOrd="0" parTransId="{EAB00B29-28F1-4706-B482-807A373EA463}" sibTransId="{BA35C233-BFB3-4033-82C9-D566F57AF9D2}"/>
    <dgm:cxn modelId="{A2C127EC-5CD9-4AEF-BB0E-9E0BAB7501FE}" type="presOf" srcId="{1AA04163-BEB3-4547-A9AF-4407814EBE36}" destId="{BCC05389-6B31-4A34-8425-2601D13C692D}" srcOrd="0" destOrd="0" presId="urn:microsoft.com/office/officeart/2005/8/layout/vList4#8"/>
    <dgm:cxn modelId="{4EB3C866-97E2-4464-A277-52834EF09C0B}" srcId="{91CEE983-3B64-4ED2-9451-C7AB038F9830}" destId="{8C438317-3B80-47C9-A240-B19DAEDF7407}" srcOrd="3" destOrd="0" parTransId="{E18513F0-FDFF-48BC-96F8-3EC6082FDD4E}" sibTransId="{924346E1-EA3B-4E09-BE2F-730A1D93E4F5}"/>
    <dgm:cxn modelId="{E4069CA3-7701-4421-88FF-3DEC73A0E91F}" type="presOf" srcId="{8C438317-3B80-47C9-A240-B19DAEDF7407}" destId="{26E56358-498A-429C-A10B-5F175D1AF126}" srcOrd="1" destOrd="0" presId="urn:microsoft.com/office/officeart/2005/8/layout/vList4#8"/>
    <dgm:cxn modelId="{042E08FC-E693-480E-A5C4-F845F6FE8B50}" type="presOf" srcId="{96159DB4-D48A-4F8F-824A-B0071ECA1A13}" destId="{C5EBDA72-2D6A-4CAD-A1A1-E539EF5EF83F}" srcOrd="0" destOrd="0" presId="urn:microsoft.com/office/officeart/2005/8/layout/vList4#8"/>
    <dgm:cxn modelId="{4DDDAA68-B3FF-4E8B-94E3-B6C831987CBB}" srcId="{91CEE983-3B64-4ED2-9451-C7AB038F9830}" destId="{1AA04163-BEB3-4547-A9AF-4407814EBE36}" srcOrd="2" destOrd="0" parTransId="{900914D5-717F-4FD5-99C6-6C65218CACD3}" sibTransId="{0B1CE3F4-00FB-4B22-B23A-8AB316EA6484}"/>
    <dgm:cxn modelId="{30A21B39-EA7D-439F-9627-DBDE35D40C14}" type="presOf" srcId="{96159DB4-D48A-4F8F-824A-B0071ECA1A13}" destId="{650CCA2B-E88C-44BD-A96A-55E6D04BF31D}" srcOrd="1" destOrd="0" presId="urn:microsoft.com/office/officeart/2005/8/layout/vList4#8"/>
    <dgm:cxn modelId="{F935C3CA-B58C-46DB-B400-370B22E54E5A}" type="presParOf" srcId="{9D914405-5C7D-4015-9251-5C67E571812C}" destId="{44DA3E9C-38C1-4A23-8B89-99E0FABA64EA}" srcOrd="0" destOrd="0" presId="urn:microsoft.com/office/officeart/2005/8/layout/vList4#8"/>
    <dgm:cxn modelId="{29B10F58-6F43-4701-AB0F-061EC821D091}" type="presParOf" srcId="{44DA3E9C-38C1-4A23-8B89-99E0FABA64EA}" destId="{C5EBDA72-2D6A-4CAD-A1A1-E539EF5EF83F}" srcOrd="0" destOrd="0" presId="urn:microsoft.com/office/officeart/2005/8/layout/vList4#8"/>
    <dgm:cxn modelId="{7CE30EA4-29EE-4E89-9306-48074DF7145D}" type="presParOf" srcId="{44DA3E9C-38C1-4A23-8B89-99E0FABA64EA}" destId="{9788DE10-77E1-47E8-9A34-E42B2D13BF7F}" srcOrd="1" destOrd="0" presId="urn:microsoft.com/office/officeart/2005/8/layout/vList4#8"/>
    <dgm:cxn modelId="{03F4A9D0-91F9-42BD-A6D8-FD450248A311}" type="presParOf" srcId="{44DA3E9C-38C1-4A23-8B89-99E0FABA64EA}" destId="{650CCA2B-E88C-44BD-A96A-55E6D04BF31D}" srcOrd="2" destOrd="0" presId="urn:microsoft.com/office/officeart/2005/8/layout/vList4#8"/>
    <dgm:cxn modelId="{DCB9DB96-B5B8-40B0-9C5E-8E40CC3560AD}" type="presParOf" srcId="{9D914405-5C7D-4015-9251-5C67E571812C}" destId="{8F310D71-8307-43BB-A1BE-C9429C05D573}" srcOrd="1" destOrd="0" presId="urn:microsoft.com/office/officeart/2005/8/layout/vList4#8"/>
    <dgm:cxn modelId="{0B9DDA7C-FFC7-4EFA-B813-3BF7F6E68361}" type="presParOf" srcId="{9D914405-5C7D-4015-9251-5C67E571812C}" destId="{62E38E3E-7A62-4388-BF64-C7F84F66BCBF}" srcOrd="2" destOrd="0" presId="urn:microsoft.com/office/officeart/2005/8/layout/vList4#8"/>
    <dgm:cxn modelId="{92FF3914-D7DD-4B39-9951-B79BAAEB6408}" type="presParOf" srcId="{62E38E3E-7A62-4388-BF64-C7F84F66BCBF}" destId="{6C94B907-AE4D-47CF-835B-CB80CEB0E514}" srcOrd="0" destOrd="0" presId="urn:microsoft.com/office/officeart/2005/8/layout/vList4#8"/>
    <dgm:cxn modelId="{8ABEAC84-8396-4004-83D0-07D42A7FB383}" type="presParOf" srcId="{62E38E3E-7A62-4388-BF64-C7F84F66BCBF}" destId="{DBCBCC38-01B6-4429-9808-5DDCA1645E28}" srcOrd="1" destOrd="0" presId="urn:microsoft.com/office/officeart/2005/8/layout/vList4#8"/>
    <dgm:cxn modelId="{D04C691D-C512-4EF3-B198-6693EB42B1C7}" type="presParOf" srcId="{62E38E3E-7A62-4388-BF64-C7F84F66BCBF}" destId="{C5CEA5BB-AE0E-4ADA-84AC-1EFCDE2846CF}" srcOrd="2" destOrd="0" presId="urn:microsoft.com/office/officeart/2005/8/layout/vList4#8"/>
    <dgm:cxn modelId="{7FAF2963-595A-435C-9154-81D191ACCF15}" type="presParOf" srcId="{9D914405-5C7D-4015-9251-5C67E571812C}" destId="{CB9EC308-5486-40FE-8944-82DEDE7B1E97}" srcOrd="3" destOrd="0" presId="urn:microsoft.com/office/officeart/2005/8/layout/vList4#8"/>
    <dgm:cxn modelId="{2D34A47E-21FC-4BE3-97C6-576F89D5FD75}" type="presParOf" srcId="{9D914405-5C7D-4015-9251-5C67E571812C}" destId="{35E2DB4F-6F67-4F2C-BE53-7D764AD394FC}" srcOrd="4" destOrd="0" presId="urn:microsoft.com/office/officeart/2005/8/layout/vList4#8"/>
    <dgm:cxn modelId="{58D2FCE3-4F52-40C6-89D8-7C8D6B38EF81}" type="presParOf" srcId="{35E2DB4F-6F67-4F2C-BE53-7D764AD394FC}" destId="{BCC05389-6B31-4A34-8425-2601D13C692D}" srcOrd="0" destOrd="0" presId="urn:microsoft.com/office/officeart/2005/8/layout/vList4#8"/>
    <dgm:cxn modelId="{146EF754-84D4-46BE-80F3-20F883AEC436}" type="presParOf" srcId="{35E2DB4F-6F67-4F2C-BE53-7D764AD394FC}" destId="{7E25B96A-56D0-4AD8-AAD8-CDE146FB01FC}" srcOrd="1" destOrd="0" presId="urn:microsoft.com/office/officeart/2005/8/layout/vList4#8"/>
    <dgm:cxn modelId="{81E90FC2-B401-4339-9C28-AB92923A1A7C}" type="presParOf" srcId="{35E2DB4F-6F67-4F2C-BE53-7D764AD394FC}" destId="{841D0396-E2DD-46B7-8F6E-C4849485015F}" srcOrd="2" destOrd="0" presId="urn:microsoft.com/office/officeart/2005/8/layout/vList4#8"/>
    <dgm:cxn modelId="{38681390-5833-4D12-80EE-58B44125B307}" type="presParOf" srcId="{9D914405-5C7D-4015-9251-5C67E571812C}" destId="{C93E4BB0-1E16-42BE-890E-54ADD2DCF3B7}" srcOrd="5" destOrd="0" presId="urn:microsoft.com/office/officeart/2005/8/layout/vList4#8"/>
    <dgm:cxn modelId="{149A991E-B638-44EC-9B4B-F4AE523765D9}" type="presParOf" srcId="{9D914405-5C7D-4015-9251-5C67E571812C}" destId="{16CB6E93-8A7B-423E-8C22-263E0986ABB9}" srcOrd="6" destOrd="0" presId="urn:microsoft.com/office/officeart/2005/8/layout/vList4#8"/>
    <dgm:cxn modelId="{BD81FC8C-1948-40B9-9B89-3F5ED48E5F29}" type="presParOf" srcId="{16CB6E93-8A7B-423E-8C22-263E0986ABB9}" destId="{9C882407-88C9-4FFC-AE4A-793E1FEBA2EE}" srcOrd="0" destOrd="0" presId="urn:microsoft.com/office/officeart/2005/8/layout/vList4#8"/>
    <dgm:cxn modelId="{AD947C7D-13D5-4C7A-B05F-DF6348235906}" type="presParOf" srcId="{16CB6E93-8A7B-423E-8C22-263E0986ABB9}" destId="{43677A6C-6BB7-44FF-ACA5-179E8F17FBC0}" srcOrd="1" destOrd="0" presId="urn:microsoft.com/office/officeart/2005/8/layout/vList4#8"/>
    <dgm:cxn modelId="{4288EE3B-AFDF-4985-BBA8-F3A618EE293F}" type="presParOf" srcId="{16CB6E93-8A7B-423E-8C22-263E0986ABB9}" destId="{26E56358-498A-429C-A10B-5F175D1AF126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30F7FE-979D-40C2-BFA4-6E863E2D8BCE}" type="doc">
      <dgm:prSet loTypeId="urn:microsoft.com/office/officeart/2005/8/layout/vList4#9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CCCFAED-D6EA-4C88-BAD2-8C5C4336A86D}">
      <dgm:prSet phldrT="[Текст]" phldr="1"/>
      <dgm:spPr/>
      <dgm:t>
        <a:bodyPr/>
        <a:lstStyle/>
        <a:p>
          <a:endParaRPr lang="ru-RU"/>
        </a:p>
      </dgm:t>
    </dgm:pt>
    <dgm:pt modelId="{1A220375-6FA4-449F-A514-CE3289974831}" type="parTrans" cxnId="{0E3653F8-BAA3-46A0-ACD0-65F0FCA514D7}">
      <dgm:prSet/>
      <dgm:spPr/>
      <dgm:t>
        <a:bodyPr/>
        <a:lstStyle/>
        <a:p>
          <a:endParaRPr lang="ru-RU"/>
        </a:p>
      </dgm:t>
    </dgm:pt>
    <dgm:pt modelId="{7671023C-2479-4483-A10B-5C702E6C91BF}" type="sibTrans" cxnId="{0E3653F8-BAA3-46A0-ACD0-65F0FCA514D7}">
      <dgm:prSet/>
      <dgm:spPr/>
      <dgm:t>
        <a:bodyPr/>
        <a:lstStyle/>
        <a:p>
          <a:endParaRPr lang="ru-RU"/>
        </a:p>
      </dgm:t>
    </dgm:pt>
    <dgm:pt modelId="{2447D487-5FE4-4F85-9A85-16E15F92BEEE}">
      <dgm:prSet phldrT="[Текст]" phldr="1"/>
      <dgm:spPr/>
      <dgm:t>
        <a:bodyPr/>
        <a:lstStyle/>
        <a:p>
          <a:endParaRPr lang="ru-RU"/>
        </a:p>
      </dgm:t>
    </dgm:pt>
    <dgm:pt modelId="{C008792D-C690-4466-BBBC-A80DAC450483}" type="parTrans" cxnId="{D2DD2302-4F36-4D96-91C1-4B14CA0F764E}">
      <dgm:prSet/>
      <dgm:spPr/>
      <dgm:t>
        <a:bodyPr/>
        <a:lstStyle/>
        <a:p>
          <a:endParaRPr lang="ru-RU"/>
        </a:p>
      </dgm:t>
    </dgm:pt>
    <dgm:pt modelId="{430ECFB3-865F-439A-86DC-DD22BEE839FE}" type="sibTrans" cxnId="{D2DD2302-4F36-4D96-91C1-4B14CA0F764E}">
      <dgm:prSet/>
      <dgm:spPr/>
      <dgm:t>
        <a:bodyPr/>
        <a:lstStyle/>
        <a:p>
          <a:endParaRPr lang="ru-RU"/>
        </a:p>
      </dgm:t>
    </dgm:pt>
    <dgm:pt modelId="{626234B8-2134-42E9-8797-DB3B1323BB06}">
      <dgm:prSet phldrT="[Текст]" phldr="1"/>
      <dgm:spPr/>
      <dgm:t>
        <a:bodyPr/>
        <a:lstStyle/>
        <a:p>
          <a:endParaRPr lang="ru-RU"/>
        </a:p>
      </dgm:t>
    </dgm:pt>
    <dgm:pt modelId="{0D94A518-1F6A-46FD-B5B6-1E3D78D1D291}" type="parTrans" cxnId="{128FADCD-F5C9-464F-A42E-11BD383F6960}">
      <dgm:prSet/>
      <dgm:spPr/>
      <dgm:t>
        <a:bodyPr/>
        <a:lstStyle/>
        <a:p>
          <a:endParaRPr lang="ru-RU"/>
        </a:p>
      </dgm:t>
    </dgm:pt>
    <dgm:pt modelId="{4248207C-58D6-477E-A011-02F11FA7087C}" type="sibTrans" cxnId="{128FADCD-F5C9-464F-A42E-11BD383F6960}">
      <dgm:prSet/>
      <dgm:spPr/>
      <dgm:t>
        <a:bodyPr/>
        <a:lstStyle/>
        <a:p>
          <a:endParaRPr lang="ru-RU"/>
        </a:p>
      </dgm:t>
    </dgm:pt>
    <dgm:pt modelId="{5D4339A4-C5D0-4707-AA5C-D2211AFC6A85}">
      <dgm:prSet phldrT="[Текст]" phldr="1"/>
      <dgm:spPr/>
      <dgm:t>
        <a:bodyPr/>
        <a:lstStyle/>
        <a:p>
          <a:endParaRPr lang="ru-RU"/>
        </a:p>
      </dgm:t>
    </dgm:pt>
    <dgm:pt modelId="{6A63AF9E-04ED-4ED3-9222-45A075A4F82F}" type="parTrans" cxnId="{6766A3E3-2274-4108-BCCE-1841DA6B6DDF}">
      <dgm:prSet/>
      <dgm:spPr/>
      <dgm:t>
        <a:bodyPr/>
        <a:lstStyle/>
        <a:p>
          <a:endParaRPr lang="ru-RU"/>
        </a:p>
      </dgm:t>
    </dgm:pt>
    <dgm:pt modelId="{3BE19E55-B4EE-4248-8ABD-3A29A0BDBCA3}" type="sibTrans" cxnId="{6766A3E3-2274-4108-BCCE-1841DA6B6DDF}">
      <dgm:prSet/>
      <dgm:spPr/>
      <dgm:t>
        <a:bodyPr/>
        <a:lstStyle/>
        <a:p>
          <a:endParaRPr lang="ru-RU"/>
        </a:p>
      </dgm:t>
    </dgm:pt>
    <dgm:pt modelId="{63475938-B363-4122-88BB-76CA3E7B118F}">
      <dgm:prSet phldrT="[Текст]" phldr="1"/>
      <dgm:spPr/>
      <dgm:t>
        <a:bodyPr/>
        <a:lstStyle/>
        <a:p>
          <a:endParaRPr lang="ru-RU"/>
        </a:p>
      </dgm:t>
    </dgm:pt>
    <dgm:pt modelId="{204BB18A-51A3-4039-886E-C94A72F0B6DF}" type="parTrans" cxnId="{16A34987-28A6-4071-9F72-B52EC7E0A941}">
      <dgm:prSet/>
      <dgm:spPr/>
      <dgm:t>
        <a:bodyPr/>
        <a:lstStyle/>
        <a:p>
          <a:endParaRPr lang="ru-RU"/>
        </a:p>
      </dgm:t>
    </dgm:pt>
    <dgm:pt modelId="{BBD1DB1B-224B-4C1E-9DAB-3F7C4DBBB93C}" type="sibTrans" cxnId="{16A34987-28A6-4071-9F72-B52EC7E0A941}">
      <dgm:prSet/>
      <dgm:spPr/>
      <dgm:t>
        <a:bodyPr/>
        <a:lstStyle/>
        <a:p>
          <a:endParaRPr lang="ru-RU"/>
        </a:p>
      </dgm:t>
    </dgm:pt>
    <dgm:pt modelId="{64D4B0A4-4D6E-4F2D-8A07-BFDDF665D3A2}">
      <dgm:prSet phldrT="[Текст]" phldr="1"/>
      <dgm:spPr/>
      <dgm:t>
        <a:bodyPr/>
        <a:lstStyle/>
        <a:p>
          <a:endParaRPr lang="ru-RU"/>
        </a:p>
      </dgm:t>
    </dgm:pt>
    <dgm:pt modelId="{8D5567D2-F6C9-41ED-9BAB-6BC88DDD54EF}" type="parTrans" cxnId="{AB166C7B-77E0-4EED-9512-FB886B432EF4}">
      <dgm:prSet/>
      <dgm:spPr/>
      <dgm:t>
        <a:bodyPr/>
        <a:lstStyle/>
        <a:p>
          <a:endParaRPr lang="ru-RU"/>
        </a:p>
      </dgm:t>
    </dgm:pt>
    <dgm:pt modelId="{5975036F-D96D-4891-BC39-397D69FDA57A}" type="sibTrans" cxnId="{AB166C7B-77E0-4EED-9512-FB886B432EF4}">
      <dgm:prSet/>
      <dgm:spPr/>
      <dgm:t>
        <a:bodyPr/>
        <a:lstStyle/>
        <a:p>
          <a:endParaRPr lang="ru-RU"/>
        </a:p>
      </dgm:t>
    </dgm:pt>
    <dgm:pt modelId="{0D142F76-DF0C-41C5-9E77-61E966F4D897}">
      <dgm:prSet phldrT="[Текст]" phldr="1"/>
      <dgm:spPr/>
      <dgm:t>
        <a:bodyPr/>
        <a:lstStyle/>
        <a:p>
          <a:endParaRPr lang="ru-RU"/>
        </a:p>
      </dgm:t>
    </dgm:pt>
    <dgm:pt modelId="{56D4CB9C-40DC-4C80-8693-7BFCF0D72D9E}" type="parTrans" cxnId="{8DF22867-C781-4E58-A168-F580AB30AFAB}">
      <dgm:prSet/>
      <dgm:spPr/>
      <dgm:t>
        <a:bodyPr/>
        <a:lstStyle/>
        <a:p>
          <a:endParaRPr lang="ru-RU"/>
        </a:p>
      </dgm:t>
    </dgm:pt>
    <dgm:pt modelId="{060CA4F8-C856-4C8D-A6E2-6382332ABFA1}" type="sibTrans" cxnId="{8DF22867-C781-4E58-A168-F580AB30AFAB}">
      <dgm:prSet/>
      <dgm:spPr/>
      <dgm:t>
        <a:bodyPr/>
        <a:lstStyle/>
        <a:p>
          <a:endParaRPr lang="ru-RU"/>
        </a:p>
      </dgm:t>
    </dgm:pt>
    <dgm:pt modelId="{DB8450F9-294F-4537-808D-1263B415463F}">
      <dgm:prSet phldrT="[Текст]" phldr="1"/>
      <dgm:spPr/>
      <dgm:t>
        <a:bodyPr/>
        <a:lstStyle/>
        <a:p>
          <a:endParaRPr lang="ru-RU"/>
        </a:p>
      </dgm:t>
    </dgm:pt>
    <dgm:pt modelId="{662A96ED-2FDD-4B71-BFC7-8461236807B7}" type="parTrans" cxnId="{130684DD-E733-4CFC-A6F8-F267B7614F12}">
      <dgm:prSet/>
      <dgm:spPr/>
      <dgm:t>
        <a:bodyPr/>
        <a:lstStyle/>
        <a:p>
          <a:endParaRPr lang="ru-RU"/>
        </a:p>
      </dgm:t>
    </dgm:pt>
    <dgm:pt modelId="{D4F0C78A-8E29-430D-9904-93369EAD64E4}" type="sibTrans" cxnId="{130684DD-E733-4CFC-A6F8-F267B7614F12}">
      <dgm:prSet/>
      <dgm:spPr/>
      <dgm:t>
        <a:bodyPr/>
        <a:lstStyle/>
        <a:p>
          <a:endParaRPr lang="ru-RU"/>
        </a:p>
      </dgm:t>
    </dgm:pt>
    <dgm:pt modelId="{7CE89B46-1D2A-444A-A60A-D76CD452382D}">
      <dgm:prSet phldrT="[Текст]" phldr="1"/>
      <dgm:spPr/>
      <dgm:t>
        <a:bodyPr/>
        <a:lstStyle/>
        <a:p>
          <a:endParaRPr lang="ru-RU"/>
        </a:p>
      </dgm:t>
    </dgm:pt>
    <dgm:pt modelId="{992DE34D-BC5F-41DB-890A-B33BCFFA2E9B}" type="parTrans" cxnId="{00E19577-A309-40F2-9445-9A90C7EECEB8}">
      <dgm:prSet/>
      <dgm:spPr/>
      <dgm:t>
        <a:bodyPr/>
        <a:lstStyle/>
        <a:p>
          <a:endParaRPr lang="ru-RU"/>
        </a:p>
      </dgm:t>
    </dgm:pt>
    <dgm:pt modelId="{1C4CDE40-631E-46B9-9210-4F8938C4E38E}" type="sibTrans" cxnId="{00E19577-A309-40F2-9445-9A90C7EECEB8}">
      <dgm:prSet/>
      <dgm:spPr/>
      <dgm:t>
        <a:bodyPr/>
        <a:lstStyle/>
        <a:p>
          <a:endParaRPr lang="ru-RU"/>
        </a:p>
      </dgm:t>
    </dgm:pt>
    <dgm:pt modelId="{69177925-56EB-421C-A62A-59B052289794}" type="pres">
      <dgm:prSet presAssocID="{1B30F7FE-979D-40C2-BFA4-6E863E2D8B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03B49-F15A-47CD-BF3E-A7D02FCF12F1}" type="pres">
      <dgm:prSet presAssocID="{0CCCFAED-D6EA-4C88-BAD2-8C5C4336A86D}" presName="comp" presStyleCnt="0"/>
      <dgm:spPr/>
    </dgm:pt>
    <dgm:pt modelId="{9262CCF7-83A8-4263-9ACB-9D9F081EEA02}" type="pres">
      <dgm:prSet presAssocID="{0CCCFAED-D6EA-4C88-BAD2-8C5C4336A86D}" presName="box" presStyleLbl="node1" presStyleIdx="0" presStyleCnt="3"/>
      <dgm:spPr/>
      <dgm:t>
        <a:bodyPr/>
        <a:lstStyle/>
        <a:p>
          <a:endParaRPr lang="ru-RU"/>
        </a:p>
      </dgm:t>
    </dgm:pt>
    <dgm:pt modelId="{E2F00336-0760-4209-8628-44867ECCEF99}" type="pres">
      <dgm:prSet presAssocID="{0CCCFAED-D6EA-4C88-BAD2-8C5C4336A86D}" presName="img" presStyleLbl="fgImgPlace1" presStyleIdx="0" presStyleCnt="3"/>
      <dgm:spPr/>
    </dgm:pt>
    <dgm:pt modelId="{384B67C7-7E3E-4A69-BF79-07AD1548DDD9}" type="pres">
      <dgm:prSet presAssocID="{0CCCFAED-D6EA-4C88-BAD2-8C5C4336A86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EB4FD-E33E-45E5-87BA-90B5F36791D1}" type="pres">
      <dgm:prSet presAssocID="{7671023C-2479-4483-A10B-5C702E6C91BF}" presName="spacer" presStyleCnt="0"/>
      <dgm:spPr/>
    </dgm:pt>
    <dgm:pt modelId="{83EACE8B-ED6F-4551-90F6-2BAEF7D7BD55}" type="pres">
      <dgm:prSet presAssocID="{5D4339A4-C5D0-4707-AA5C-D2211AFC6A85}" presName="comp" presStyleCnt="0"/>
      <dgm:spPr/>
    </dgm:pt>
    <dgm:pt modelId="{D2643413-5ED4-41B7-B4D2-A03FF4E38230}" type="pres">
      <dgm:prSet presAssocID="{5D4339A4-C5D0-4707-AA5C-D2211AFC6A85}" presName="box" presStyleLbl="node1" presStyleIdx="1" presStyleCnt="3"/>
      <dgm:spPr/>
      <dgm:t>
        <a:bodyPr/>
        <a:lstStyle/>
        <a:p>
          <a:endParaRPr lang="ru-RU"/>
        </a:p>
      </dgm:t>
    </dgm:pt>
    <dgm:pt modelId="{9ED6DADF-5A49-4ACA-B43C-FFA9C0C4562B}" type="pres">
      <dgm:prSet presAssocID="{5D4339A4-C5D0-4707-AA5C-D2211AFC6A85}" presName="img" presStyleLbl="fgImgPlace1" presStyleIdx="1" presStyleCnt="3"/>
      <dgm:spPr/>
    </dgm:pt>
    <dgm:pt modelId="{1435F717-778E-4129-9C59-DD7BB9833E29}" type="pres">
      <dgm:prSet presAssocID="{5D4339A4-C5D0-4707-AA5C-D2211AFC6A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D385F-7B64-4BD2-B3AA-799035589B69}" type="pres">
      <dgm:prSet presAssocID="{3BE19E55-B4EE-4248-8ABD-3A29A0BDBCA3}" presName="spacer" presStyleCnt="0"/>
      <dgm:spPr/>
    </dgm:pt>
    <dgm:pt modelId="{6EBEAA5A-BC8B-4501-AFF2-0DA2D1002DDF}" type="pres">
      <dgm:prSet presAssocID="{0D142F76-DF0C-41C5-9E77-61E966F4D897}" presName="comp" presStyleCnt="0"/>
      <dgm:spPr/>
    </dgm:pt>
    <dgm:pt modelId="{FA00129E-024C-4885-A04A-5507B9BD25BB}" type="pres">
      <dgm:prSet presAssocID="{0D142F76-DF0C-41C5-9E77-61E966F4D897}" presName="box" presStyleLbl="node1" presStyleIdx="2" presStyleCnt="3"/>
      <dgm:spPr/>
      <dgm:t>
        <a:bodyPr/>
        <a:lstStyle/>
        <a:p>
          <a:endParaRPr lang="ru-RU"/>
        </a:p>
      </dgm:t>
    </dgm:pt>
    <dgm:pt modelId="{A32FF2C5-7899-42D5-9F1F-E3B45D63A82E}" type="pres">
      <dgm:prSet presAssocID="{0D142F76-DF0C-41C5-9E77-61E966F4D897}" presName="img" presStyleLbl="fgImgPlace1" presStyleIdx="2" presStyleCnt="3"/>
      <dgm:spPr/>
    </dgm:pt>
    <dgm:pt modelId="{DEE4075C-AA2B-4A3B-B18C-32CEE2CC8E4E}" type="pres">
      <dgm:prSet presAssocID="{0D142F76-DF0C-41C5-9E77-61E966F4D8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EC1AD-DC29-4AC4-B3BB-AE9ABF1A6711}" type="presOf" srcId="{5D4339A4-C5D0-4707-AA5C-D2211AFC6A85}" destId="{1435F717-778E-4129-9C59-DD7BB9833E29}" srcOrd="1" destOrd="0" presId="urn:microsoft.com/office/officeart/2005/8/layout/vList4#9"/>
    <dgm:cxn modelId="{81B7F642-EFF3-4C05-B10D-A5B158EE7BAE}" type="presOf" srcId="{1B30F7FE-979D-40C2-BFA4-6E863E2D8BCE}" destId="{69177925-56EB-421C-A62A-59B052289794}" srcOrd="0" destOrd="0" presId="urn:microsoft.com/office/officeart/2005/8/layout/vList4#9"/>
    <dgm:cxn modelId="{8DF22867-C781-4E58-A168-F580AB30AFAB}" srcId="{1B30F7FE-979D-40C2-BFA4-6E863E2D8BCE}" destId="{0D142F76-DF0C-41C5-9E77-61E966F4D897}" srcOrd="2" destOrd="0" parTransId="{56D4CB9C-40DC-4C80-8693-7BFCF0D72D9E}" sibTransId="{060CA4F8-C856-4C8D-A6E2-6382332ABFA1}"/>
    <dgm:cxn modelId="{3D82FF18-A5D2-4A25-9D1E-7F3A77E89ABF}" type="presOf" srcId="{0D142F76-DF0C-41C5-9E77-61E966F4D897}" destId="{DEE4075C-AA2B-4A3B-B18C-32CEE2CC8E4E}" srcOrd="1" destOrd="0" presId="urn:microsoft.com/office/officeart/2005/8/layout/vList4#9"/>
    <dgm:cxn modelId="{D2DD2302-4F36-4D96-91C1-4B14CA0F764E}" srcId="{0CCCFAED-D6EA-4C88-BAD2-8C5C4336A86D}" destId="{2447D487-5FE4-4F85-9A85-16E15F92BEEE}" srcOrd="0" destOrd="0" parTransId="{C008792D-C690-4466-BBBC-A80DAC450483}" sibTransId="{430ECFB3-865F-439A-86DC-DD22BEE839FE}"/>
    <dgm:cxn modelId="{F037E3E9-FFE8-43E7-B65C-8162E90EBFDA}" type="presOf" srcId="{2447D487-5FE4-4F85-9A85-16E15F92BEEE}" destId="{384B67C7-7E3E-4A69-BF79-07AD1548DDD9}" srcOrd="1" destOrd="1" presId="urn:microsoft.com/office/officeart/2005/8/layout/vList4#9"/>
    <dgm:cxn modelId="{4437C7C8-0160-4FF4-9DDE-AD4D0C4AE9CF}" type="presOf" srcId="{64D4B0A4-4D6E-4F2D-8A07-BFDDF665D3A2}" destId="{1435F717-778E-4129-9C59-DD7BB9833E29}" srcOrd="1" destOrd="2" presId="urn:microsoft.com/office/officeart/2005/8/layout/vList4#9"/>
    <dgm:cxn modelId="{B8383AAF-B8A2-4315-BA18-86CBC730E8D3}" type="presOf" srcId="{626234B8-2134-42E9-8797-DB3B1323BB06}" destId="{384B67C7-7E3E-4A69-BF79-07AD1548DDD9}" srcOrd="1" destOrd="2" presId="urn:microsoft.com/office/officeart/2005/8/layout/vList4#9"/>
    <dgm:cxn modelId="{4231992F-FBE0-4D05-AAAF-0F0E56BD59C4}" type="presOf" srcId="{626234B8-2134-42E9-8797-DB3B1323BB06}" destId="{9262CCF7-83A8-4263-9ACB-9D9F081EEA02}" srcOrd="0" destOrd="2" presId="urn:microsoft.com/office/officeart/2005/8/layout/vList4#9"/>
    <dgm:cxn modelId="{6766A3E3-2274-4108-BCCE-1841DA6B6DDF}" srcId="{1B30F7FE-979D-40C2-BFA4-6E863E2D8BCE}" destId="{5D4339A4-C5D0-4707-AA5C-D2211AFC6A85}" srcOrd="1" destOrd="0" parTransId="{6A63AF9E-04ED-4ED3-9222-45A075A4F82F}" sibTransId="{3BE19E55-B4EE-4248-8ABD-3A29A0BDBCA3}"/>
    <dgm:cxn modelId="{128FADCD-F5C9-464F-A42E-11BD383F6960}" srcId="{0CCCFAED-D6EA-4C88-BAD2-8C5C4336A86D}" destId="{626234B8-2134-42E9-8797-DB3B1323BB06}" srcOrd="1" destOrd="0" parTransId="{0D94A518-1F6A-46FD-B5B6-1E3D78D1D291}" sibTransId="{4248207C-58D6-477E-A011-02F11FA7087C}"/>
    <dgm:cxn modelId="{00E19577-A309-40F2-9445-9A90C7EECEB8}" srcId="{0D142F76-DF0C-41C5-9E77-61E966F4D897}" destId="{7CE89B46-1D2A-444A-A60A-D76CD452382D}" srcOrd="1" destOrd="0" parTransId="{992DE34D-BC5F-41DB-890A-B33BCFFA2E9B}" sibTransId="{1C4CDE40-631E-46B9-9210-4F8938C4E38E}"/>
    <dgm:cxn modelId="{0E3653F8-BAA3-46A0-ACD0-65F0FCA514D7}" srcId="{1B30F7FE-979D-40C2-BFA4-6E863E2D8BCE}" destId="{0CCCFAED-D6EA-4C88-BAD2-8C5C4336A86D}" srcOrd="0" destOrd="0" parTransId="{1A220375-6FA4-449F-A514-CE3289974831}" sibTransId="{7671023C-2479-4483-A10B-5C702E6C91BF}"/>
    <dgm:cxn modelId="{1E6843D7-043D-4375-88D4-9DC58019007D}" type="presOf" srcId="{5D4339A4-C5D0-4707-AA5C-D2211AFC6A85}" destId="{D2643413-5ED4-41B7-B4D2-A03FF4E38230}" srcOrd="0" destOrd="0" presId="urn:microsoft.com/office/officeart/2005/8/layout/vList4#9"/>
    <dgm:cxn modelId="{B2F38D68-EC80-465A-A7CE-90E987A3134C}" type="presOf" srcId="{7CE89B46-1D2A-444A-A60A-D76CD452382D}" destId="{DEE4075C-AA2B-4A3B-B18C-32CEE2CC8E4E}" srcOrd="1" destOrd="2" presId="urn:microsoft.com/office/officeart/2005/8/layout/vList4#9"/>
    <dgm:cxn modelId="{1C7ACDA7-4E08-47EC-8EF0-E9D864CC2872}" type="presOf" srcId="{0D142F76-DF0C-41C5-9E77-61E966F4D897}" destId="{FA00129E-024C-4885-A04A-5507B9BD25BB}" srcOrd="0" destOrd="0" presId="urn:microsoft.com/office/officeart/2005/8/layout/vList4#9"/>
    <dgm:cxn modelId="{03769FC8-81C7-451B-AF20-8CF3E8ACAC4B}" type="presOf" srcId="{2447D487-5FE4-4F85-9A85-16E15F92BEEE}" destId="{9262CCF7-83A8-4263-9ACB-9D9F081EEA02}" srcOrd="0" destOrd="1" presId="urn:microsoft.com/office/officeart/2005/8/layout/vList4#9"/>
    <dgm:cxn modelId="{9AEE56B9-7F91-46D6-AB84-5649241C0548}" type="presOf" srcId="{64D4B0A4-4D6E-4F2D-8A07-BFDDF665D3A2}" destId="{D2643413-5ED4-41B7-B4D2-A03FF4E38230}" srcOrd="0" destOrd="2" presId="urn:microsoft.com/office/officeart/2005/8/layout/vList4#9"/>
    <dgm:cxn modelId="{39ACAEEE-42FF-4168-95B2-64C795130463}" type="presOf" srcId="{63475938-B363-4122-88BB-76CA3E7B118F}" destId="{1435F717-778E-4129-9C59-DD7BB9833E29}" srcOrd="1" destOrd="1" presId="urn:microsoft.com/office/officeart/2005/8/layout/vList4#9"/>
    <dgm:cxn modelId="{154576DB-D16B-4331-933C-467601F3CE66}" type="presOf" srcId="{DB8450F9-294F-4537-808D-1263B415463F}" destId="{FA00129E-024C-4885-A04A-5507B9BD25BB}" srcOrd="0" destOrd="1" presId="urn:microsoft.com/office/officeart/2005/8/layout/vList4#9"/>
    <dgm:cxn modelId="{86AC90C2-7740-46E2-AFF1-F1260EB006FA}" type="presOf" srcId="{63475938-B363-4122-88BB-76CA3E7B118F}" destId="{D2643413-5ED4-41B7-B4D2-A03FF4E38230}" srcOrd="0" destOrd="1" presId="urn:microsoft.com/office/officeart/2005/8/layout/vList4#9"/>
    <dgm:cxn modelId="{AB166C7B-77E0-4EED-9512-FB886B432EF4}" srcId="{5D4339A4-C5D0-4707-AA5C-D2211AFC6A85}" destId="{64D4B0A4-4D6E-4F2D-8A07-BFDDF665D3A2}" srcOrd="1" destOrd="0" parTransId="{8D5567D2-F6C9-41ED-9BAB-6BC88DDD54EF}" sibTransId="{5975036F-D96D-4891-BC39-397D69FDA57A}"/>
    <dgm:cxn modelId="{CB8BB682-E331-40AC-9C7B-F3E30DE7562C}" type="presOf" srcId="{7CE89B46-1D2A-444A-A60A-D76CD452382D}" destId="{FA00129E-024C-4885-A04A-5507B9BD25BB}" srcOrd="0" destOrd="2" presId="urn:microsoft.com/office/officeart/2005/8/layout/vList4#9"/>
    <dgm:cxn modelId="{130684DD-E733-4CFC-A6F8-F267B7614F12}" srcId="{0D142F76-DF0C-41C5-9E77-61E966F4D897}" destId="{DB8450F9-294F-4537-808D-1263B415463F}" srcOrd="0" destOrd="0" parTransId="{662A96ED-2FDD-4B71-BFC7-8461236807B7}" sibTransId="{D4F0C78A-8E29-430D-9904-93369EAD64E4}"/>
    <dgm:cxn modelId="{BE5F16ED-237B-415F-93CF-3E04EF36747E}" type="presOf" srcId="{0CCCFAED-D6EA-4C88-BAD2-8C5C4336A86D}" destId="{384B67C7-7E3E-4A69-BF79-07AD1548DDD9}" srcOrd="1" destOrd="0" presId="urn:microsoft.com/office/officeart/2005/8/layout/vList4#9"/>
    <dgm:cxn modelId="{2216C08A-6491-48C5-AC8D-C201581136A2}" type="presOf" srcId="{0CCCFAED-D6EA-4C88-BAD2-8C5C4336A86D}" destId="{9262CCF7-83A8-4263-9ACB-9D9F081EEA02}" srcOrd="0" destOrd="0" presId="urn:microsoft.com/office/officeart/2005/8/layout/vList4#9"/>
    <dgm:cxn modelId="{16A34987-28A6-4071-9F72-B52EC7E0A941}" srcId="{5D4339A4-C5D0-4707-AA5C-D2211AFC6A85}" destId="{63475938-B363-4122-88BB-76CA3E7B118F}" srcOrd="0" destOrd="0" parTransId="{204BB18A-51A3-4039-886E-C94A72F0B6DF}" sibTransId="{BBD1DB1B-224B-4C1E-9DAB-3F7C4DBBB93C}"/>
    <dgm:cxn modelId="{60A2CAA8-6635-4C15-B401-DE33E0DAE4FE}" type="presOf" srcId="{DB8450F9-294F-4537-808D-1263B415463F}" destId="{DEE4075C-AA2B-4A3B-B18C-32CEE2CC8E4E}" srcOrd="1" destOrd="1" presId="urn:microsoft.com/office/officeart/2005/8/layout/vList4#9"/>
    <dgm:cxn modelId="{8B88729F-3594-4297-B17D-7ECA0FD71201}" type="presParOf" srcId="{69177925-56EB-421C-A62A-59B052289794}" destId="{BFD03B49-F15A-47CD-BF3E-A7D02FCF12F1}" srcOrd="0" destOrd="0" presId="urn:microsoft.com/office/officeart/2005/8/layout/vList4#9"/>
    <dgm:cxn modelId="{E9F422A8-0E82-455F-8ADC-66C0BFC472B2}" type="presParOf" srcId="{BFD03B49-F15A-47CD-BF3E-A7D02FCF12F1}" destId="{9262CCF7-83A8-4263-9ACB-9D9F081EEA02}" srcOrd="0" destOrd="0" presId="urn:microsoft.com/office/officeart/2005/8/layout/vList4#9"/>
    <dgm:cxn modelId="{C63F2F8D-A634-47FA-B4D9-E0D48B8B60F3}" type="presParOf" srcId="{BFD03B49-F15A-47CD-BF3E-A7D02FCF12F1}" destId="{E2F00336-0760-4209-8628-44867ECCEF99}" srcOrd="1" destOrd="0" presId="urn:microsoft.com/office/officeart/2005/8/layout/vList4#9"/>
    <dgm:cxn modelId="{EC095AC1-6EC1-4BC5-B8AD-193E0740FADE}" type="presParOf" srcId="{BFD03B49-F15A-47CD-BF3E-A7D02FCF12F1}" destId="{384B67C7-7E3E-4A69-BF79-07AD1548DDD9}" srcOrd="2" destOrd="0" presId="urn:microsoft.com/office/officeart/2005/8/layout/vList4#9"/>
    <dgm:cxn modelId="{D7632793-CD6F-4045-87B4-5E27418B8C4C}" type="presParOf" srcId="{69177925-56EB-421C-A62A-59B052289794}" destId="{633EB4FD-E33E-45E5-87BA-90B5F36791D1}" srcOrd="1" destOrd="0" presId="urn:microsoft.com/office/officeart/2005/8/layout/vList4#9"/>
    <dgm:cxn modelId="{149DB873-DFB6-44C3-B079-9B18680D9F04}" type="presParOf" srcId="{69177925-56EB-421C-A62A-59B052289794}" destId="{83EACE8B-ED6F-4551-90F6-2BAEF7D7BD55}" srcOrd="2" destOrd="0" presId="urn:microsoft.com/office/officeart/2005/8/layout/vList4#9"/>
    <dgm:cxn modelId="{74D11A70-C888-4318-BBA5-8C2DC5B017EA}" type="presParOf" srcId="{83EACE8B-ED6F-4551-90F6-2BAEF7D7BD55}" destId="{D2643413-5ED4-41B7-B4D2-A03FF4E38230}" srcOrd="0" destOrd="0" presId="urn:microsoft.com/office/officeart/2005/8/layout/vList4#9"/>
    <dgm:cxn modelId="{456345BB-EE86-4415-9298-B5DA1E5176EC}" type="presParOf" srcId="{83EACE8B-ED6F-4551-90F6-2BAEF7D7BD55}" destId="{9ED6DADF-5A49-4ACA-B43C-FFA9C0C4562B}" srcOrd="1" destOrd="0" presId="urn:microsoft.com/office/officeart/2005/8/layout/vList4#9"/>
    <dgm:cxn modelId="{4FB96BD5-F646-4613-BBF1-C569362ABDBA}" type="presParOf" srcId="{83EACE8B-ED6F-4551-90F6-2BAEF7D7BD55}" destId="{1435F717-778E-4129-9C59-DD7BB9833E29}" srcOrd="2" destOrd="0" presId="urn:microsoft.com/office/officeart/2005/8/layout/vList4#9"/>
    <dgm:cxn modelId="{A544620D-DD02-467C-AA8F-216557C1F0D1}" type="presParOf" srcId="{69177925-56EB-421C-A62A-59B052289794}" destId="{C97D385F-7B64-4BD2-B3AA-799035589B69}" srcOrd="3" destOrd="0" presId="urn:microsoft.com/office/officeart/2005/8/layout/vList4#9"/>
    <dgm:cxn modelId="{F70A9479-8EBE-4EDB-A029-D5A5DEDB6DCF}" type="presParOf" srcId="{69177925-56EB-421C-A62A-59B052289794}" destId="{6EBEAA5A-BC8B-4501-AFF2-0DA2D1002DDF}" srcOrd="4" destOrd="0" presId="urn:microsoft.com/office/officeart/2005/8/layout/vList4#9"/>
    <dgm:cxn modelId="{FBA03113-C5BF-47D7-8A5D-E813A38A284E}" type="presParOf" srcId="{6EBEAA5A-BC8B-4501-AFF2-0DA2D1002DDF}" destId="{FA00129E-024C-4885-A04A-5507B9BD25BB}" srcOrd="0" destOrd="0" presId="urn:microsoft.com/office/officeart/2005/8/layout/vList4#9"/>
    <dgm:cxn modelId="{F5B1363B-B164-4E8C-8D7D-970801B54C13}" type="presParOf" srcId="{6EBEAA5A-BC8B-4501-AFF2-0DA2D1002DDF}" destId="{A32FF2C5-7899-42D5-9F1F-E3B45D63A82E}" srcOrd="1" destOrd="0" presId="urn:microsoft.com/office/officeart/2005/8/layout/vList4#9"/>
    <dgm:cxn modelId="{C214525A-2179-4AF4-AFD9-8F4D1CE55F97}" type="presParOf" srcId="{6EBEAA5A-BC8B-4501-AFF2-0DA2D1002DDF}" destId="{DEE4075C-AA2B-4A3B-B18C-32CEE2CC8E4E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A06436-E1CD-474B-91D5-E6E6BDC46E0D}" type="doc">
      <dgm:prSet loTypeId="urn:microsoft.com/office/officeart/2005/8/layout/vList4#10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277EC-FFD1-4020-A826-B2E902F3578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     </a:t>
          </a:r>
          <a:r>
            <a:rPr lang="ru-RU" dirty="0" smtClean="0">
              <a:solidFill>
                <a:schemeClr val="tx1"/>
              </a:solidFill>
            </a:rPr>
            <a:t>3.1.Учебно – материальное обеспечение  </a:t>
          </a:r>
        </a:p>
        <a:p>
          <a:r>
            <a:rPr lang="ru-RU" dirty="0" smtClean="0">
              <a:solidFill>
                <a:schemeClr val="tx1"/>
              </a:solidFill>
            </a:rPr>
            <a:t>           творческой  студии  «Перспектива».</a:t>
          </a:r>
          <a:endParaRPr lang="ru-RU" dirty="0">
            <a:solidFill>
              <a:schemeClr val="tx1"/>
            </a:solidFill>
          </a:endParaRPr>
        </a:p>
      </dgm:t>
    </dgm:pt>
    <dgm:pt modelId="{8720CD94-2787-472E-B00C-0418E7C9021F}" type="parTrans" cxnId="{6DFC9C3F-4196-465D-A637-C108F70824B9}">
      <dgm:prSet/>
      <dgm:spPr/>
      <dgm:t>
        <a:bodyPr/>
        <a:lstStyle/>
        <a:p>
          <a:endParaRPr lang="ru-RU"/>
        </a:p>
      </dgm:t>
    </dgm:pt>
    <dgm:pt modelId="{61BA214F-6668-4800-8F3A-5FBF0CB6C362}" type="sibTrans" cxnId="{6DFC9C3F-4196-465D-A637-C108F70824B9}">
      <dgm:prSet/>
      <dgm:spPr/>
      <dgm:t>
        <a:bodyPr/>
        <a:lstStyle/>
        <a:p>
          <a:endParaRPr lang="ru-RU"/>
        </a:p>
      </dgm:t>
    </dgm:pt>
    <dgm:pt modelId="{FEC45A67-9586-41C8-9EAD-D9B19D8309E7}">
      <dgm:prSet/>
      <dgm:spPr/>
      <dgm:t>
        <a:bodyPr/>
        <a:lstStyle/>
        <a:p>
          <a:r>
            <a:rPr lang="ru-RU" dirty="0" smtClean="0"/>
            <a:t>      </a:t>
          </a:r>
          <a:r>
            <a:rPr lang="ru-RU" dirty="0" smtClean="0">
              <a:solidFill>
                <a:schemeClr val="tx1"/>
              </a:solidFill>
            </a:rPr>
            <a:t>3.2.Оснащение творческой студии  «Перспектива»   </a:t>
          </a:r>
        </a:p>
        <a:p>
          <a:r>
            <a:rPr lang="ru-RU" dirty="0" smtClean="0">
              <a:solidFill>
                <a:schemeClr val="tx1"/>
              </a:solidFill>
            </a:rPr>
            <a:t>            техническими устройствами  приспособлениями.</a:t>
          </a:r>
          <a:endParaRPr lang="ru-RU" dirty="0">
            <a:solidFill>
              <a:schemeClr val="tx1"/>
            </a:solidFill>
          </a:endParaRPr>
        </a:p>
      </dgm:t>
    </dgm:pt>
    <dgm:pt modelId="{DD663FB4-08BB-4482-AD08-659303F3643A}" type="parTrans" cxnId="{680C4174-C79D-4B52-AA84-FBED570C2C6E}">
      <dgm:prSet/>
      <dgm:spPr/>
      <dgm:t>
        <a:bodyPr/>
        <a:lstStyle/>
        <a:p>
          <a:endParaRPr lang="ru-RU"/>
        </a:p>
      </dgm:t>
    </dgm:pt>
    <dgm:pt modelId="{A1DFB9C3-6D34-49EB-9833-34A7E3B2EE44}" type="sibTrans" cxnId="{680C4174-C79D-4B52-AA84-FBED570C2C6E}">
      <dgm:prSet/>
      <dgm:spPr/>
      <dgm:t>
        <a:bodyPr/>
        <a:lstStyle/>
        <a:p>
          <a:endParaRPr lang="ru-RU"/>
        </a:p>
      </dgm:t>
    </dgm:pt>
    <dgm:pt modelId="{082DF441-9DA2-43C5-B10C-8AC5587B21ED}" type="pres">
      <dgm:prSet presAssocID="{D2A06436-E1CD-474B-91D5-E6E6BDC46E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DFCC0-95D0-4DDD-A34E-5687F4B242BE}" type="pres">
      <dgm:prSet presAssocID="{9C6277EC-FFD1-4020-A826-B2E902F3578C}" presName="comp" presStyleCnt="0"/>
      <dgm:spPr/>
      <dgm:t>
        <a:bodyPr/>
        <a:lstStyle/>
        <a:p>
          <a:endParaRPr lang="ru-RU"/>
        </a:p>
      </dgm:t>
    </dgm:pt>
    <dgm:pt modelId="{1B852F57-6E97-41E3-BA65-F16BC399EDBD}" type="pres">
      <dgm:prSet presAssocID="{9C6277EC-FFD1-4020-A826-B2E902F3578C}" presName="box" presStyleLbl="node1" presStyleIdx="0" presStyleCnt="2" custScaleY="86591" custLinFactNeighborY="-14437"/>
      <dgm:spPr/>
      <dgm:t>
        <a:bodyPr/>
        <a:lstStyle/>
        <a:p>
          <a:endParaRPr lang="ru-RU"/>
        </a:p>
      </dgm:t>
    </dgm:pt>
    <dgm:pt modelId="{E44E2BBA-917C-4648-A802-8F58EA29B4DB}" type="pres">
      <dgm:prSet presAssocID="{9C6277EC-FFD1-4020-A826-B2E902F3578C}" presName="img" presStyleLbl="fgImgPlace1" presStyleIdx="0" presStyleCnt="2" custAng="10800000" custFlipVert="1" custScaleX="127884" custScaleY="78745"/>
      <dgm:spPr/>
      <dgm:t>
        <a:bodyPr/>
        <a:lstStyle/>
        <a:p>
          <a:endParaRPr lang="ru-RU"/>
        </a:p>
      </dgm:t>
    </dgm:pt>
    <dgm:pt modelId="{0496BB40-8D82-475F-B2ED-65331B8F142A}" type="pres">
      <dgm:prSet presAssocID="{9C6277EC-FFD1-4020-A826-B2E902F3578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E7C32-22B5-4E81-BD65-077C86CDEC03}" type="pres">
      <dgm:prSet presAssocID="{61BA214F-6668-4800-8F3A-5FBF0CB6C362}" presName="spacer" presStyleCnt="0"/>
      <dgm:spPr/>
      <dgm:t>
        <a:bodyPr/>
        <a:lstStyle/>
        <a:p>
          <a:endParaRPr lang="ru-RU"/>
        </a:p>
      </dgm:t>
    </dgm:pt>
    <dgm:pt modelId="{6F8AB5A4-0521-4CE1-A32E-FDEDDA7EB685}" type="pres">
      <dgm:prSet presAssocID="{FEC45A67-9586-41C8-9EAD-D9B19D8309E7}" presName="comp" presStyleCnt="0"/>
      <dgm:spPr/>
    </dgm:pt>
    <dgm:pt modelId="{0B62F202-96C9-497E-BEF7-EC20FBBA9053}" type="pres">
      <dgm:prSet presAssocID="{FEC45A67-9586-41C8-9EAD-D9B19D8309E7}" presName="box" presStyleLbl="node1" presStyleIdx="1" presStyleCnt="2" custScaleY="90904"/>
      <dgm:spPr/>
      <dgm:t>
        <a:bodyPr/>
        <a:lstStyle/>
        <a:p>
          <a:endParaRPr lang="ru-RU"/>
        </a:p>
      </dgm:t>
    </dgm:pt>
    <dgm:pt modelId="{8BF5C0E3-5324-44AE-882D-462A65144746}" type="pres">
      <dgm:prSet presAssocID="{FEC45A67-9586-41C8-9EAD-D9B19D8309E7}" presName="img" presStyleLbl="fgImgPlace1" presStyleIdx="1" presStyleCnt="2" custScaleX="120664" custScaleY="993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98A43D86-1189-48E6-8643-9DE97F6D4706}" type="pres">
      <dgm:prSet presAssocID="{FEC45A67-9586-41C8-9EAD-D9B19D8309E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EDC91-3DB7-44AF-B83D-D1CA5BB72176}" type="presOf" srcId="{9C6277EC-FFD1-4020-A826-B2E902F3578C}" destId="{1B852F57-6E97-41E3-BA65-F16BC399EDBD}" srcOrd="0" destOrd="0" presId="urn:microsoft.com/office/officeart/2005/8/layout/vList4#10"/>
    <dgm:cxn modelId="{D92C7518-46F0-46B7-805C-D1E2AB47A17E}" type="presOf" srcId="{FEC45A67-9586-41C8-9EAD-D9B19D8309E7}" destId="{98A43D86-1189-48E6-8643-9DE97F6D4706}" srcOrd="1" destOrd="0" presId="urn:microsoft.com/office/officeart/2005/8/layout/vList4#10"/>
    <dgm:cxn modelId="{92438F0E-5E25-465D-8E89-D9FEDC088E1C}" type="presOf" srcId="{FEC45A67-9586-41C8-9EAD-D9B19D8309E7}" destId="{0B62F202-96C9-497E-BEF7-EC20FBBA9053}" srcOrd="0" destOrd="0" presId="urn:microsoft.com/office/officeart/2005/8/layout/vList4#10"/>
    <dgm:cxn modelId="{A4F48606-AD73-48D4-9E7A-C12136803187}" type="presOf" srcId="{9C6277EC-FFD1-4020-A826-B2E902F3578C}" destId="{0496BB40-8D82-475F-B2ED-65331B8F142A}" srcOrd="1" destOrd="0" presId="urn:microsoft.com/office/officeart/2005/8/layout/vList4#10"/>
    <dgm:cxn modelId="{04679484-B328-4E78-8126-4683EA17646D}" type="presOf" srcId="{D2A06436-E1CD-474B-91D5-E6E6BDC46E0D}" destId="{082DF441-9DA2-43C5-B10C-8AC5587B21ED}" srcOrd="0" destOrd="0" presId="urn:microsoft.com/office/officeart/2005/8/layout/vList4#10"/>
    <dgm:cxn modelId="{6DFC9C3F-4196-465D-A637-C108F70824B9}" srcId="{D2A06436-E1CD-474B-91D5-E6E6BDC46E0D}" destId="{9C6277EC-FFD1-4020-A826-B2E902F3578C}" srcOrd="0" destOrd="0" parTransId="{8720CD94-2787-472E-B00C-0418E7C9021F}" sibTransId="{61BA214F-6668-4800-8F3A-5FBF0CB6C362}"/>
    <dgm:cxn modelId="{680C4174-C79D-4B52-AA84-FBED570C2C6E}" srcId="{D2A06436-E1CD-474B-91D5-E6E6BDC46E0D}" destId="{FEC45A67-9586-41C8-9EAD-D9B19D8309E7}" srcOrd="1" destOrd="0" parTransId="{DD663FB4-08BB-4482-AD08-659303F3643A}" sibTransId="{A1DFB9C3-6D34-49EB-9833-34A7E3B2EE44}"/>
    <dgm:cxn modelId="{73B93BDD-0430-4ACF-9DC2-4A7A5655C28D}" type="presParOf" srcId="{082DF441-9DA2-43C5-B10C-8AC5587B21ED}" destId="{411DFCC0-95D0-4DDD-A34E-5687F4B242BE}" srcOrd="0" destOrd="0" presId="urn:microsoft.com/office/officeart/2005/8/layout/vList4#10"/>
    <dgm:cxn modelId="{5DC4A32F-C012-42A8-8DEB-DD4CC539E2F3}" type="presParOf" srcId="{411DFCC0-95D0-4DDD-A34E-5687F4B242BE}" destId="{1B852F57-6E97-41E3-BA65-F16BC399EDBD}" srcOrd="0" destOrd="0" presId="urn:microsoft.com/office/officeart/2005/8/layout/vList4#10"/>
    <dgm:cxn modelId="{B79D6E34-420F-4BE7-8059-5D435D61307D}" type="presParOf" srcId="{411DFCC0-95D0-4DDD-A34E-5687F4B242BE}" destId="{E44E2BBA-917C-4648-A802-8F58EA29B4DB}" srcOrd="1" destOrd="0" presId="urn:microsoft.com/office/officeart/2005/8/layout/vList4#10"/>
    <dgm:cxn modelId="{0016D55B-7B0E-4A83-A6BB-8773784360C9}" type="presParOf" srcId="{411DFCC0-95D0-4DDD-A34E-5687F4B242BE}" destId="{0496BB40-8D82-475F-B2ED-65331B8F142A}" srcOrd="2" destOrd="0" presId="urn:microsoft.com/office/officeart/2005/8/layout/vList4#10"/>
    <dgm:cxn modelId="{6D1E16A1-7DAC-4F36-B04A-7F0EADF6C929}" type="presParOf" srcId="{082DF441-9DA2-43C5-B10C-8AC5587B21ED}" destId="{398E7C32-22B5-4E81-BD65-077C86CDEC03}" srcOrd="1" destOrd="0" presId="urn:microsoft.com/office/officeart/2005/8/layout/vList4#10"/>
    <dgm:cxn modelId="{0BE727EE-367C-487A-BB8F-E3D03224694E}" type="presParOf" srcId="{082DF441-9DA2-43C5-B10C-8AC5587B21ED}" destId="{6F8AB5A4-0521-4CE1-A32E-FDEDDA7EB685}" srcOrd="2" destOrd="0" presId="urn:microsoft.com/office/officeart/2005/8/layout/vList4#10"/>
    <dgm:cxn modelId="{C0EE601E-EABF-4D59-9EDC-CBFBFB6FB1C2}" type="presParOf" srcId="{6F8AB5A4-0521-4CE1-A32E-FDEDDA7EB685}" destId="{0B62F202-96C9-497E-BEF7-EC20FBBA9053}" srcOrd="0" destOrd="0" presId="urn:microsoft.com/office/officeart/2005/8/layout/vList4#10"/>
    <dgm:cxn modelId="{7A00FE31-EB52-4FD2-9277-15984D7EDC1B}" type="presParOf" srcId="{6F8AB5A4-0521-4CE1-A32E-FDEDDA7EB685}" destId="{8BF5C0E3-5324-44AE-882D-462A65144746}" srcOrd="1" destOrd="0" presId="urn:microsoft.com/office/officeart/2005/8/layout/vList4#10"/>
    <dgm:cxn modelId="{26937D80-2DC0-4196-AADB-AB453C29E04A}" type="presParOf" srcId="{6F8AB5A4-0521-4CE1-A32E-FDEDDA7EB685}" destId="{98A43D86-1189-48E6-8643-9DE97F6D4706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334CA-F2DE-4E96-8E7F-7860CE40EA42}">
      <dsp:nvSpPr>
        <dsp:cNvPr id="0" name=""/>
        <dsp:cNvSpPr/>
      </dsp:nvSpPr>
      <dsp:spPr>
        <a:xfrm>
          <a:off x="0" y="224750"/>
          <a:ext cx="2660298" cy="4283014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ГЛАВА 1.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Народное декоративно-прикладное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творчество в системе ценностей  культуры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0" y="1937956"/>
        <a:ext cx="2660298" cy="1713205"/>
      </dsp:txXfrm>
    </dsp:sp>
    <dsp:sp modelId="{1A0C61F6-12EB-4162-82E3-33536354B7A8}">
      <dsp:nvSpPr>
        <dsp:cNvPr id="0" name=""/>
        <dsp:cNvSpPr/>
      </dsp:nvSpPr>
      <dsp:spPr>
        <a:xfrm>
          <a:off x="630559" y="448432"/>
          <a:ext cx="1549523" cy="15495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9740C-D180-4A46-A47C-F01C9331FF27}">
      <dsp:nvSpPr>
        <dsp:cNvPr id="0" name=""/>
        <dsp:cNvSpPr/>
      </dsp:nvSpPr>
      <dsp:spPr>
        <a:xfrm>
          <a:off x="2740673" y="0"/>
          <a:ext cx="2660298" cy="4653225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ГЛАВА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 учащихся на занятиях по декоративно – прикладному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творчеству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0673" y="1861290"/>
        <a:ext cx="2660298" cy="1861290"/>
      </dsp:txXfrm>
    </dsp:sp>
    <dsp:sp modelId="{EF9E833A-B575-4115-9978-4A304856F729}">
      <dsp:nvSpPr>
        <dsp:cNvPr id="0" name=""/>
        <dsp:cNvSpPr/>
      </dsp:nvSpPr>
      <dsp:spPr>
        <a:xfrm>
          <a:off x="3297204" y="279193"/>
          <a:ext cx="1549523" cy="154952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33528-605B-4A03-963B-4C5960E4F169}">
      <dsp:nvSpPr>
        <dsp:cNvPr id="0" name=""/>
        <dsp:cNvSpPr/>
      </dsp:nvSpPr>
      <dsp:spPr>
        <a:xfrm>
          <a:off x="5481923" y="192189"/>
          <a:ext cx="2660298" cy="4396971"/>
        </a:xfrm>
        <a:prstGeom prst="roundRect">
          <a:avLst>
            <a:gd name="adj" fmla="val 10000"/>
          </a:avLst>
        </a:prstGeom>
        <a:solidFill>
          <a:schemeClr val="tx2">
            <a:lumMod val="9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ГЛАВА 3.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Материаловедение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1923" y="1950978"/>
        <a:ext cx="2660298" cy="1758788"/>
      </dsp:txXfrm>
    </dsp:sp>
    <dsp:sp modelId="{A1DD4443-288B-4265-9268-C61E9FCD4306}">
      <dsp:nvSpPr>
        <dsp:cNvPr id="0" name=""/>
        <dsp:cNvSpPr/>
      </dsp:nvSpPr>
      <dsp:spPr>
        <a:xfrm>
          <a:off x="6104002" y="387666"/>
          <a:ext cx="1549523" cy="154952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9A2E6-645A-4B46-BD0E-80A69EF0D130}">
      <dsp:nvSpPr>
        <dsp:cNvPr id="0" name=""/>
        <dsp:cNvSpPr/>
      </dsp:nvSpPr>
      <dsp:spPr>
        <a:xfrm>
          <a:off x="325757" y="3861140"/>
          <a:ext cx="7492417" cy="602925"/>
        </a:xfrm>
        <a:prstGeom prst="leftRightArrow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2CCF7-83A8-4263-9ACB-9D9F081EEA02}">
      <dsp:nvSpPr>
        <dsp:cNvPr id="0" name=""/>
        <dsp:cNvSpPr/>
      </dsp:nvSpPr>
      <dsp:spPr>
        <a:xfrm>
          <a:off x="0" y="0"/>
          <a:ext cx="8229599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</dsp:txBody>
      <dsp:txXfrm>
        <a:off x="1788794" y="0"/>
        <a:ext cx="6440804" cy="1428749"/>
      </dsp:txXfrm>
    </dsp:sp>
    <dsp:sp modelId="{E2F00336-0760-4209-8628-44867ECCEF99}">
      <dsp:nvSpPr>
        <dsp:cNvPr id="0" name=""/>
        <dsp:cNvSpPr/>
      </dsp:nvSpPr>
      <dsp:spPr>
        <a:xfrm>
          <a:off x="142875" y="142875"/>
          <a:ext cx="1645919" cy="1142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3413-5ED4-41B7-B4D2-A03FF4E38230}">
      <dsp:nvSpPr>
        <dsp:cNvPr id="0" name=""/>
        <dsp:cNvSpPr/>
      </dsp:nvSpPr>
      <dsp:spPr>
        <a:xfrm>
          <a:off x="0" y="1571624"/>
          <a:ext cx="8229599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</dsp:txBody>
      <dsp:txXfrm>
        <a:off x="1788794" y="1571624"/>
        <a:ext cx="6440804" cy="1428749"/>
      </dsp:txXfrm>
    </dsp:sp>
    <dsp:sp modelId="{9ED6DADF-5A49-4ACA-B43C-FFA9C0C4562B}">
      <dsp:nvSpPr>
        <dsp:cNvPr id="0" name=""/>
        <dsp:cNvSpPr/>
      </dsp:nvSpPr>
      <dsp:spPr>
        <a:xfrm>
          <a:off x="142875" y="1714499"/>
          <a:ext cx="1645919" cy="1142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0129E-024C-4885-A04A-5507B9BD25BB}">
      <dsp:nvSpPr>
        <dsp:cNvPr id="0" name=""/>
        <dsp:cNvSpPr/>
      </dsp:nvSpPr>
      <dsp:spPr>
        <a:xfrm>
          <a:off x="0" y="3143249"/>
          <a:ext cx="8229599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</dsp:txBody>
      <dsp:txXfrm>
        <a:off x="1788794" y="3143249"/>
        <a:ext cx="6440804" cy="1428749"/>
      </dsp:txXfrm>
    </dsp:sp>
    <dsp:sp modelId="{A32FF2C5-7899-42D5-9F1F-E3B45D63A82E}">
      <dsp:nvSpPr>
        <dsp:cNvPr id="0" name=""/>
        <dsp:cNvSpPr/>
      </dsp:nvSpPr>
      <dsp:spPr>
        <a:xfrm>
          <a:off x="142875" y="3286124"/>
          <a:ext cx="1645919" cy="1142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52F57-6E97-41E3-BA65-F16BC399EDBD}">
      <dsp:nvSpPr>
        <dsp:cNvPr id="0" name=""/>
        <dsp:cNvSpPr/>
      </dsp:nvSpPr>
      <dsp:spPr>
        <a:xfrm>
          <a:off x="50244" y="0"/>
          <a:ext cx="8352357" cy="1146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      </a:t>
          </a:r>
          <a:r>
            <a:rPr lang="ru-RU" sz="2000" kern="1200" dirty="0" smtClean="0">
              <a:solidFill>
                <a:schemeClr val="tx1"/>
              </a:solidFill>
            </a:rPr>
            <a:t>3.1.Учебно – материальное обеспечение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          творческой  студии  «Перспектива».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853123" y="0"/>
        <a:ext cx="6549479" cy="1146527"/>
      </dsp:txXfrm>
    </dsp:sp>
    <dsp:sp modelId="{E44E2BBA-917C-4648-A802-8F58EA29B4DB}">
      <dsp:nvSpPr>
        <dsp:cNvPr id="0" name=""/>
        <dsp:cNvSpPr/>
      </dsp:nvSpPr>
      <dsp:spPr>
        <a:xfrm rot="10800000" flipV="1">
          <a:off x="-50244" y="156207"/>
          <a:ext cx="2136265" cy="83411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62F202-96C9-497E-BEF7-EC20FBBA9053}">
      <dsp:nvSpPr>
        <dsp:cNvPr id="0" name=""/>
        <dsp:cNvSpPr/>
      </dsp:nvSpPr>
      <dsp:spPr>
        <a:xfrm>
          <a:off x="20092" y="1278934"/>
          <a:ext cx="8352357" cy="1203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 </a:t>
          </a:r>
          <a:r>
            <a:rPr lang="ru-RU" sz="2000" kern="1200" dirty="0" smtClean="0">
              <a:solidFill>
                <a:schemeClr val="tx1"/>
              </a:solidFill>
            </a:rPr>
            <a:t>3.2.Оснащение творческой студии  «Перспектива»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           техническими устройствами  приспособлениями.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822971" y="1278934"/>
        <a:ext cx="6549479" cy="1203634"/>
      </dsp:txXfrm>
    </dsp:sp>
    <dsp:sp modelId="{8BF5C0E3-5324-44AE-882D-462A65144746}">
      <dsp:nvSpPr>
        <dsp:cNvPr id="0" name=""/>
        <dsp:cNvSpPr/>
      </dsp:nvSpPr>
      <dsp:spPr>
        <a:xfrm>
          <a:off x="-20092" y="1354375"/>
          <a:ext cx="2015657" cy="1052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60328-90B4-44DD-8B05-8E3D5E843CA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44DB-0295-46C4-88A3-BEE338770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44DB-0295-46C4-88A3-BEE33877075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44DB-0295-46C4-88A3-BEE33877075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44DB-0295-46C4-88A3-BEE33877075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18E4-71F1-48B2-A02F-4B131B5D0600}" type="datetime1">
              <a:rPr lang="ru-RU" smtClean="0"/>
              <a:t>22.03.2017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E788-B388-4D31-B77A-7C9091ABBD03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6F76-72E9-4B06-9C2B-49BE8B6AA2C8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99AACF-7C23-4CCD-9609-FCF08CC4DA0A}" type="datetime1">
              <a:rPr lang="ru-RU" smtClean="0"/>
              <a:t>22.03.2017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5D19-3B48-4DB8-BA16-6DC015939D77}" type="datetime1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F16B-B87A-4C21-8F84-CB64841073EF}" type="datetime1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369C-7C48-4E05-ADC6-07E42A653784}" type="datetime1">
              <a:rPr lang="ru-RU" smtClean="0"/>
              <a:t>22.03.2017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B14-09FB-4E0C-A0D5-4851FCDE68F2}" type="datetime1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F570-A078-478E-A49B-AF67FB5905E8}" type="datetime1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C35B93-27ED-4D83-A05F-9B8C2840880F}" type="datetime1">
              <a:rPr lang="ru-RU" smtClean="0"/>
              <a:t>22.03.2017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61B1-AC70-4D0E-A754-480E804C5A61}" type="datetime1">
              <a:rPr lang="ru-RU" smtClean="0"/>
              <a:t>22.03.2017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0C1A8E-FB8C-43B8-AB52-F54D716A6DE1}" type="datetime1">
              <a:rPr lang="ru-RU" smtClean="0"/>
              <a:t>22.03.2017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C840DC-1546-442A-A794-8292F6A8D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9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7.jpeg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1115616" y="1124744"/>
            <a:ext cx="7272808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Методическая разработка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«Развитие творческих способностей учащихся на занятиях по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декоративно – прикладному творчеству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системе дополнительного образования»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653136"/>
            <a:ext cx="6192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ВЫПОЛНИЛ А:   УЧИТЕЛЕЙ ТЕХНОЛОГИИ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ДАЯНОВА ЛИЛИЯ ГАБДУЛЛАЕВНА</a:t>
            </a:r>
          </a:p>
          <a:p>
            <a:endParaRPr lang="ru-RU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1. С точки зрения психологии - это эмоционально-разгрузочные занятия.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2. Занятия развивают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коммуникативные навыки.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3. Позволяют  удовлетворить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потребности  учащихся в 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общении со сверстниками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в желании реализовать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свои лидерские и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организаторские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способности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93641" cy="894928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АРГУМЕНТЫ  В  ПОЛЬЗУ  ЗАНЯТИЙ  В  СТУДИИ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ДЕКОРАТИВНО - ПРИКЛАДНОГО ТВОРЧЕСТВА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729145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886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2100" dirty="0" smtClean="0">
                <a:solidFill>
                  <a:srgbClr val="002060"/>
                </a:solidFill>
              </a:rPr>
              <a:t>Формирование художественно - творческих способностей через  </a:t>
            </a:r>
          </a:p>
          <a:p>
            <a:pPr algn="ctr">
              <a:buNone/>
            </a:pP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      обеспечение эмоционально – образного восприятия </a:t>
            </a:r>
          </a:p>
          <a:p>
            <a:pPr algn="ctr">
              <a:buNone/>
            </a:pP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      действительности, развитие эстетических чувств и представлений,  образного мышления и воображения.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344" y="332656"/>
            <a:ext cx="7920880" cy="648072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ЦЕЛЬ ПРОГРАММЫ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ТВОРЧЕСКОЙ СТУДИИ «ПЕРСПЕКТИВА»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55441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88632"/>
          </a:xfrm>
          <a:solidFill>
            <a:schemeClr val="tx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800" b="1" dirty="0" smtClean="0">
                <a:solidFill>
                  <a:srgbClr val="002060"/>
                </a:solidFill>
              </a:rPr>
              <a:t>     </a:t>
            </a:r>
            <a:r>
              <a:rPr lang="ru-RU" sz="7200" b="1" dirty="0" smtClean="0">
                <a:solidFill>
                  <a:srgbClr val="002060"/>
                </a:solidFill>
              </a:rPr>
              <a:t>Образовательные</a:t>
            </a:r>
            <a:r>
              <a:rPr lang="ru-RU" sz="72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1)     Обучение </a:t>
            </a:r>
            <a:r>
              <a:rPr lang="ru-RU" sz="7200" dirty="0">
                <a:solidFill>
                  <a:srgbClr val="002060"/>
                </a:solidFill>
              </a:rPr>
              <a:t>основам художественной росписи и привитие </a:t>
            </a:r>
            <a:endParaRPr lang="ru-RU" sz="7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                       большого  интереса </a:t>
            </a:r>
            <a:r>
              <a:rPr lang="ru-RU" sz="7200" dirty="0">
                <a:solidFill>
                  <a:srgbClr val="002060"/>
                </a:solidFill>
              </a:rPr>
              <a:t>к прикладному творчеству;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2)     обучение </a:t>
            </a:r>
            <a:r>
              <a:rPr lang="ru-RU" sz="7200" dirty="0">
                <a:solidFill>
                  <a:srgbClr val="002060"/>
                </a:solidFill>
              </a:rPr>
              <a:t>разнообразным формам и методам цветового </a:t>
            </a:r>
            <a:endParaRPr lang="ru-RU" sz="7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                       решения</a:t>
            </a:r>
            <a:r>
              <a:rPr lang="ru-RU" sz="72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3)     обучение </a:t>
            </a:r>
            <a:r>
              <a:rPr lang="ru-RU" sz="7200" dirty="0">
                <a:solidFill>
                  <a:srgbClr val="002060"/>
                </a:solidFill>
              </a:rPr>
              <a:t>приемам самостоятельной разработки изделия;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4)     обучение </a:t>
            </a:r>
            <a:r>
              <a:rPr lang="ru-RU" sz="7200" dirty="0">
                <a:solidFill>
                  <a:srgbClr val="002060"/>
                </a:solidFill>
              </a:rPr>
              <a:t>практическим знаниям </a:t>
            </a:r>
            <a:r>
              <a:rPr lang="ru-RU" sz="7200" dirty="0" smtClean="0">
                <a:solidFill>
                  <a:srgbClr val="002060"/>
                </a:solidFill>
              </a:rPr>
              <a:t>художественной росписи;</a:t>
            </a:r>
            <a:endParaRPr lang="ru-RU" sz="7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5)     изучение </a:t>
            </a:r>
            <a:r>
              <a:rPr lang="ru-RU" sz="7200" dirty="0">
                <a:solidFill>
                  <a:srgbClr val="002060"/>
                </a:solidFill>
              </a:rPr>
              <a:t>приемов лакирования изделия;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6)     обучение </a:t>
            </a:r>
            <a:r>
              <a:rPr lang="ru-RU" sz="7200" dirty="0">
                <a:solidFill>
                  <a:srgbClr val="002060"/>
                </a:solidFill>
              </a:rPr>
              <a:t>учащихся основам композиции и аранжировки;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7)     формирование </a:t>
            </a:r>
            <a:r>
              <a:rPr lang="ru-RU" sz="7200" dirty="0">
                <a:solidFill>
                  <a:srgbClr val="002060"/>
                </a:solidFill>
              </a:rPr>
              <a:t>навыков работы с нужными инструментами и </a:t>
            </a:r>
            <a:endParaRPr lang="ru-RU" sz="7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                        приспособлениями </a:t>
            </a:r>
            <a:r>
              <a:rPr lang="ru-RU" sz="7200" dirty="0">
                <a:solidFill>
                  <a:srgbClr val="002060"/>
                </a:solidFill>
              </a:rPr>
              <a:t>при обработке различных </a:t>
            </a:r>
            <a:r>
              <a:rPr lang="ru-RU" sz="7200" dirty="0" smtClean="0">
                <a:solidFill>
                  <a:srgbClr val="002060"/>
                </a:solidFill>
              </a:rPr>
              <a:t>материалов</a:t>
            </a:r>
            <a:r>
              <a:rPr lang="ru-RU" sz="7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    Воспитательные</a:t>
            </a:r>
            <a:r>
              <a:rPr lang="ru-RU" sz="72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9)     воспитание </a:t>
            </a:r>
            <a:r>
              <a:rPr lang="ru-RU" sz="7200" dirty="0">
                <a:solidFill>
                  <a:srgbClr val="002060"/>
                </a:solidFill>
              </a:rPr>
              <a:t>трудолюбия, любви к труду и людям труда;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10)    соблюдение </a:t>
            </a:r>
            <a:r>
              <a:rPr lang="ru-RU" sz="7200" dirty="0">
                <a:solidFill>
                  <a:srgbClr val="002060"/>
                </a:solidFill>
              </a:rPr>
              <a:t>техники безопасности на практических </a:t>
            </a:r>
            <a:r>
              <a:rPr lang="ru-RU" sz="7200" dirty="0" smtClean="0">
                <a:solidFill>
                  <a:srgbClr val="002060"/>
                </a:solidFill>
              </a:rPr>
              <a:t>занятиях</a:t>
            </a:r>
            <a:endParaRPr lang="ru-RU" sz="7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    Развивающие</a:t>
            </a:r>
            <a:r>
              <a:rPr lang="ru-RU" sz="7200" b="1" dirty="0">
                <a:solidFill>
                  <a:srgbClr val="002060"/>
                </a:solidFill>
              </a:rPr>
              <a:t>:</a:t>
            </a:r>
            <a:r>
              <a:rPr lang="ru-RU" sz="7200" dirty="0">
                <a:solidFill>
                  <a:srgbClr val="002060"/>
                </a:solidFill>
              </a:rPr>
              <a:t>	</a:t>
            </a:r>
            <a:endParaRPr lang="ru-RU" sz="7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                11)    мотивировать </a:t>
            </a:r>
            <a:r>
              <a:rPr lang="ru-RU" sz="7200" dirty="0">
                <a:solidFill>
                  <a:srgbClr val="002060"/>
                </a:solidFill>
              </a:rPr>
              <a:t>творческую деятельность учащихся;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12)    развивать </a:t>
            </a:r>
            <a:r>
              <a:rPr lang="ru-RU" sz="7200" dirty="0">
                <a:solidFill>
                  <a:srgbClr val="002060"/>
                </a:solidFill>
              </a:rPr>
              <a:t>устойчивый интерес к </a:t>
            </a:r>
            <a:r>
              <a:rPr lang="ru-RU" sz="7200" dirty="0" smtClean="0">
                <a:solidFill>
                  <a:srgbClr val="002060"/>
                </a:solidFill>
              </a:rPr>
              <a:t>народному творчеству</a:t>
            </a:r>
            <a:r>
              <a:rPr lang="ru-RU" sz="7200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	</a:t>
            </a:r>
            <a:r>
              <a:rPr lang="ru-RU" sz="7200" dirty="0" smtClean="0">
                <a:solidFill>
                  <a:srgbClr val="002060"/>
                </a:solidFill>
              </a:rPr>
              <a:t>13)    знакомить </a:t>
            </a:r>
            <a:r>
              <a:rPr lang="ru-RU" sz="7200" dirty="0">
                <a:solidFill>
                  <a:srgbClr val="002060"/>
                </a:solidFill>
              </a:rPr>
              <a:t>с различными направлениями народного </a:t>
            </a:r>
            <a:endParaRPr lang="ru-RU" sz="7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2060"/>
                </a:solidFill>
              </a:rPr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                        творчества разных  стран</a:t>
            </a:r>
            <a:r>
              <a:rPr lang="ru-RU" sz="7200" dirty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6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24132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ЗАДАЧИ     ПРОГРАММЫ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ТВОРЧЕСКОЙ   СТУДИИ   «ПЕРСПЕКТИВА»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048000"/>
            <a:ext cx="2032000" cy="152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3504"/>
            <a:ext cx="9144000" cy="68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50776"/>
            <a:ext cx="8501122" cy="2677656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етоды обучения:</a:t>
            </a:r>
            <a:endParaRPr kumimoji="0" lang="ru-RU" sz="3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репродуктивный (воспроизводящий);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2)   объяснительно –   иллюстративный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(объяснение сопровождается демонстрацией  наглядного материала);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3)   метод проблемного изложения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(педагог ставит проблему и вместе с учащимися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творческой студии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lang="ru-RU" sz="2000" baseline="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ищет пути её решения);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4)   частично-поисковый.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5" y="3104218"/>
            <a:ext cx="416485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47" y="3079223"/>
            <a:ext cx="4066333" cy="310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86062"/>
            <a:ext cx="3810000" cy="204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4938" y="1025994"/>
            <a:ext cx="6246172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363" y="332656"/>
            <a:ext cx="8215370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МЕТОДИЧЕСКИЕ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РЕКОМЕНДАЦИИ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142976" y="1268760"/>
            <a:ext cx="571504" cy="1231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500694" y="1268760"/>
            <a:ext cx="571504" cy="1231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429520" y="1207928"/>
            <a:ext cx="571504" cy="2221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143240" y="1268760"/>
            <a:ext cx="571504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786578" y="3645024"/>
            <a:ext cx="1857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Рассказывать о народном декоративном творчестве, чтобы заинтересовать учащихся.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3645024"/>
            <a:ext cx="2411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Ознакомить  ребят с закономерностями </a:t>
            </a:r>
            <a:r>
              <a:rPr lang="ru-RU" dirty="0">
                <a:solidFill>
                  <a:srgbClr val="002060"/>
                </a:solidFill>
              </a:rPr>
              <a:t>декоративно-прикладного творчества, как ритм, симметрия, асимметрия, выделение центра.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8024" y="2500306"/>
            <a:ext cx="1998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Работать желательно с большим изделием 20* 20 см., разъясняя ориентиры на листе: верхний край, нижний край, центральная линия, угол.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2500307"/>
            <a:ext cx="1875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Начинать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занятия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показа качественно выполненного </a:t>
            </a:r>
            <a:r>
              <a:rPr lang="ru-RU" dirty="0" smtClean="0">
                <a:solidFill>
                  <a:srgbClr val="002060"/>
                </a:solidFill>
              </a:rPr>
              <a:t>образца.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12085"/>
            <a:ext cx="7000924" cy="43088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3. 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</a:rPr>
              <a:t>МАТЕРИАЛОВЕДЕНИЕ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52889178"/>
              </p:ext>
            </p:extLst>
          </p:nvPr>
        </p:nvGraphicFramePr>
        <p:xfrm>
          <a:off x="467544" y="969556"/>
          <a:ext cx="8352358" cy="248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65" y="3573016"/>
            <a:ext cx="6768751" cy="295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01622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85" y="1524000"/>
            <a:ext cx="672202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" y="-304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5436095" y="1139200"/>
            <a:ext cx="3037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Художественная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роспись</a:t>
            </a:r>
            <a:endParaRPr lang="ru-RU" sz="2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Работы участников творческой студии «Перспектива»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64" y="2973534"/>
            <a:ext cx="4320000" cy="350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3081"/>
            <a:ext cx="432000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7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680520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Разработанная методика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дидактические материалы будут полезны педагогам дополнительного образования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проведении внеклассных мероприятий в общеобразовательных школах.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Тематическое планирование может быть использовано при организации кружковой деятельности по обучению в творческих студиях прикладного творчества.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571480"/>
            <a:ext cx="7272808" cy="69728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ПРАКТИЧЕСКАЯ   ЗНАЧИМОСТЬ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86062"/>
            <a:ext cx="3810000" cy="204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8" y="332656"/>
            <a:ext cx="710358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Работы ,  выполненные   на   занятиях   в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творческой   студии   «Перспектива»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9950" name="AutoShape 14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2" name="AutoShape 16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4" name="AutoShape 18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6" name="AutoShape 20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8" name="AutoShape 22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0" name="AutoShape 24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2" name="AutoShape 26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64" name="AutoShape 28" descr="data:image/jpeg;base64,/9j/4AAQSkZJRgABAQAAAQABAAD/2wCEAAkGBxMTEhUTExMWFRUXFxobGBcYFx0aGxgdFxoYGhcbGxsZHSggGB0lGxgYITEhJSkrLi4uGB8zODMtNygtLisBCgoKDg0OGxAQGy0lICUtLS8tLy0tLS0tLS0tLS0tLS0tLS0tLS0tLS0tLS0tLS0tLS0tLS0tLS0tLS0tLS0tLf/AABEIAQoAvQMBEQACEQEDEQH/xAAbAAACAwEBAQAAAAAAAAAAAAADBQIEBgEAB//EADwQAAECBAQDBgUDAwMEAwAAAAECEQADITEEEkFRBWFxBhMigZGhMrHB0fAUQuEjcvEVUmJDgpKiBxbC/8QAGwEAAQUBAQAAAAAAAAAAAAAAAgABAwQFBgf/xAAzEQACAgICAgICAAUDAwQDAAAAAQIDBBESIQUxE0EiURQjMmFxBoGRFUKxocHR8CQzUv/aAAwDAQACEQMRAD8A+RxWLukRmJeHT0DJbIyl6GHaBi36CtAkgFIIPKD6aI+0whS9IH0H76OJSRDtoZRaOrZoH7C60CytrBb2MloiVQ+huR0h7wvQ+t+yYQdAbP5bwO0SKuX0jkmUqYoBIfaHlJQW2DVVO6ajEsrllJyquIjUk1tE11E6ZcZEF0reC9kDOpIMLQk0wRlkGlRBbTBcWntE0wISZxaXEOnoZrYNAahgn32AlroJlgSTRwiEMdKYWxNHCgQ6Y/HZJoEZnYQ5wo9YWxcSUIdHiBC7G6OM0LYtfZzNCYu2cWYQQJSoLQDZLDSytQSNd7Q05KK2ybHoldNRiOpnZmaEJU3iKmI0ANieUU1mwcmjVn4iUYL/APrY/wCHcMKJYEwJKgFJpV0qHTSKVuSnPcTZow38ahP6BdmeHCVNWsgWZIqWd38+fWHzMj5K1FEeP4v4JuX/AAF45g5QBWoXLcydhy3gMWyx/iibKhQ4N2LsyKujRrxZyFi/J9EFIgkyLicTaExaOEAw+xcUcCNoWxcCShvDCaOUhxETDjMi55esOtA7Z1jDBdhBAsdfs8qEJnHhaG2iJm6AEwXEbl+j1TpC6Ets4pwNYWxNaBg84fWxJpezneCFxFyOpOzwwUU36RquzPBpihneYh9QEt5hRcxm5eTGPXTOhwsSUIKW2maFS50rwrKViwIDez0MZ2q59x6N7Hhyj+T7GnD5KFJIsq9dRFS6Uovf0Q3TnGW/o9i8MjIopdKrjn0hV2S5LfoVdsuS32hRMw5UkgqIbXVtgdIuRs4vaJrq42dFLiHDUZTkl+JndT0384npvly/J9FazCg4aSWzJTkEEpVcRrRltbRyd9LqscJAHgiAgTWHFs7LVWExkwrvDD6PNDjaR5oYWiKkCCTYLiiIRC2EoHTCI2+gRBgugO2yQAFSHhPsJaRJEwQGmHyX0FIhDvvsDMSNSYdNjcUQEscoXIdVpvRoMF2XWtKSSEuetPKKNmdCDaNurxEnBSbL6+BJlpKiS6nBFAAxq27RB/Fub0kaeJgQjtt+x5wGTKbI8zOE3uPJy0UsiUt8nrRctrnSlrtEzhygOu+pdxEfNT/pJ1YpPoNImsRdJ5hoCcegZR2iXEZikqSwzEAV2HlDVJNPYFEYuL+iEhKyF5JbkAqKjZIF6NEmltbYN0+LSbLaMHKTgVzVArmElKVftuwYP7VsYNSbs0ir8tssuNfpfZ854/KSFAi5Dn6Rs40nrspeeprVicfbFARzi1s5xQDo4eVDMkvuLMYB2qPTLUMN2LcWXR2eXmZJCxlBcPTcEGt4ieXFLssx8TY2R/0ZWQqq4LEdLwv4lctB/wDSJ/G5/oXBez/OLWjFfT6CCbyPpDaC5s4V8jDaH2zwm8vaE0hKb/R7yhwOwa5h5Quhdg1GkOhmjiUc4dsSj/cI7fugff0P6+yJrXND/wCwS/yXOHNmqQeTfXSIrN6LuG0p9m34HigaBh0tGFlVtdnXwshKHRd4hjkBTrSAlKvhUklzZT7a6RbwsZQSskxow/DeyjNOSYooLB3SRsahvKBvguTX0aFaVlSUiOIxy1lSlqua7aM3pEShFekKrGhWtJHlYlRAJUS28N8aQaqXaXRan8SCgyElILZnLl2qAdoD4UpbIKsZxe5vZUGKUX8Suj09r+cSKMUTPGhvbRLvlZAHfQcukSRj+l2J1wUuRd7QcJEvAEzAhCjlq2ZaiS4AItT2EbPw/HSt+znM22F02ZRXAXfKou1H+sUFk/tB2eDjx5Ql/gsYXhkxLhS0K3ShJJHmBToYGy+D7SZHRh3wf5taLPC5a0k1IyqDdDR+WoiG6UWi7iwkm1IZplEuQAd3tzipyS9mhJJLQixPBkjMoqqSSABTpF+vKb0kjDu8RXpyb7Es5OUsY0Ivkc7dW65aZXC+RgtIg2zhVyh9C2/0dW7Q3QzTKqxBoBoi3OHG0S7kgOxY6tfzhuXeiT4pJb10aDCdmwrDmYXzs9aAJHzJ+sUJ5vGzivRu0+HjKlSl/UxRiOHrSWyliWFKmLcLYyXRmXYNtcta9j7gnAczhYAPNJfyentDalN9dGvg+NST+RGow2HKAEghhQAAAecQvBi5bl2b0a64Q0kd4/IXLWFrIUTMdwKVIq39w94lnX8KSI8eyuUOKXQ6ThZeLQ4CEq3QkCoDEOL1q3OLHxV5Mf7lWFs8WXvaFOJ7NTknwgLTu7e0ULPHWxf49o0a/JVSX5dMXz+HTkPmlkDy+kVpY1ke2i3DJqn6kewvC5puAlzYmoegJHkYkWLKWmQrLitpjzh3ZLMfHMpsB9SYu1eNTf5Mp5HlWlqCNLw7gsmWfAgUo5qfUxpV41Vf9KMe7Mts/qYPi/CpWMSqSpnAJSX+FVgwFz9BzMULZ/PkfGnpIo/Jqxb9IyPEODrky0zbhXxN+0/UWrFTIwpVR5e/2dZjZsLpcPX6EwmEnqG2+UUFovyrXrXRZwRQETCpZzUYEOTdmL6HeAmm2tFaVM4TSiuv3+ixh8UkpyEsR5P5xDKtp8kKyDjLYqxC0kl3J2+32i1DaRUtcZ7QmxuHZyPSL9M2+mc1m0KPcWLjMDxa0ZHLs4qYIbQ7mRnkwloZpgDL5wWxcdjrgvAkzCAtSkk1YhgU71u52ink5Uq1uJteP8ZVauVje19G6kcJk9yqQqsvQlnSWuk3Yc4xJZdnyKa9/wDk1Z40XHgl19I9xFAFLjKANoCqTb2zRxk+KRR/05M1SS+UpNFMaHnFmORKr0NkQj/U1tr0VMfgZpWe8V8JIAQWBD0O7G8XP43ktoauqN6UpvRe4PKzOgZioDfS0aWFNWxafsluUakv0P8AHyjNwzn40hldUsFe2QxYyI8qX+0ZdMvjv4/TGmAnpVLQpISLOwAq2rb/AHjmsbLli37fow7cidN8o2eh5+iUz0bd43H5vG17EsyvfsU8YwoCCXBqLVuRtFG3zFU/wiT1+RhW+wGA4KZiqqyilbmhenrEFnlYKvUfZLf5aqK/DtjTG91KChKCiUiqlF/JrRR/6je57UjEl5GycuwkqdlQHIBZywqNblx7Qp+UyZ9ciJ5k5sX9nip5sxY+NbINCcuUKSadVRHba4pSg+wfmakMMRw9peVQdBDeWxjrsHNryauMvf2bOPkqbTj7Pm/FODqlzQEAlKj4eXIxn5WK65/j6Z2GPmKde5e0U8fgFSQFKIJOgehZw/rENmO4JN/ZJXlqxtJFbCTCkg0JrcPelvWIZJ/Qcq4zjqRa/XqTqOmUfSIfiUgJUVpdIQ8Twq1lSw3iOZnjQpsjHUWc1neMue5xfQn7nzO8XeWznPjX2cMqH5DcSc9NIEfRXSl6fWHb0FFNvo+rdnsWnEyEd4UCcgEJI1AaOYzISqtfHfF+zpMZ2QipfTIzSZgykZWNTqW5aQCSh2uzVraj+RXTNNjUAlyQxJZh5CJWl9E3Be0aPsohBWMyQUp5g1NnGoijktpb2ZHkpT4/i+2WEDDqxasQpOcjwy0APmUHdXQO3lB1zlCpQK7lesdVRel7bMjxZBl4mYEEJUVP4TRBVXK+rPWNbFskuLTN7G/mYqcl6X396+zX8JwYlqTKmKzhSACT+5SQx9Un/wBY1fI3yx6tRe2zmc7JcYfJFae+ixiuGIlDPLTlSCUzUh7PRddQWPQ8o5ZWuz+r2c/dlzvfKfssScSogJUbU89+cQSjrsr8teiypAWkpN9x84j+9gc3NaYSVKCEmr+0P7D5C9bGWomr3go72Rw72zO8cVMJSlMwpSZalFKWDhJSDcW8WkXqVFRcmt9mx4vFqvm4zehfwfi2IlzQhZR3IUVZyWbwkARPZXVOva9lrK8Lcp/y+0NeD9s1zZ5E1DSgpSSp/hDHL4fSsDKn4Upxl2V6/H5K/KC9DFWHROmju1go3FRdqfmsWl5WSSVq7Row8gqq2prs5xbs5KUpIXNqXITko9S5rbTyhrPKc5f09EVXnlW+OvYsx/D1olqlykeKzJADv9AK9SI24JW0bqXs2qMqFk1ZN9GfTwDEaylebfeKKwL9+jXfkMf6ZT47wTES5RVkZIuxct0FhvE0cKdf5SRkeTzHZXxq/wBzIvE2jk9s6qHH2wOJe8MB2G4FLQuclKyAkvU2oHrEWQ5RrbiXPHxjO5Jn0DC4iUklKXIYAFgG3aMCyM5LbOydEoxWy3jcOEBJzEk/DWpG/wCbxDXNy30RVWc3rRaTKHdIPdjxfuevpEUpfk+yLm/ka36DcMQJSlqAUVKIGV7jcdPrCsbsikQ5MnYkn6X2G412kCSESEhKkjLmYHINk/UxLVjSk+UyPD8Y5LlY+n/6mSwwzzk7lVyHc3ru8auPDdiijet/l0v9aPoGE4U6hNXMUAi9QxNzRqNvsYbzM5Rmq/ezhPKWx46AYftMgzJqchKFjerMUlQ/Nojr8a+Ke+zk/wCLUZP9C7BcTEteRayoAABZF2sS1qQ2TgfjuK7Bjlrl36HU/ikpBQc6alrveMxYlr30Tq6Cl0yhx/tNLEmYJC0LmgMAFUBJasT4+BNy3NaRZi+c1BfZlDi5ykupalKzVCVqCUgWZIPzjQX8PCP9PZ2+D4OmuCVvbY24HNQf6ygsFCChRUorDEguHru+kV/ITrnVGupaf2NZ46FFn8v7NIiTJylYShiHJYVFzGCp2fIotshc7NqLbFvCOHIOHByAd4VL5pC6gPpRot5WQ1bpP10SyscLOn6KuBwkzDHvZSlLlu+Vw5Dc/wApEruja+Ml2FkQpyo8ZLUv2PsA8xSpytaDkIFrj0cPZVwult70HEtZJJyjmSTTSgH1jWwvKLGr4pbNTHzY1V8QeIxgCCaEglLbkfSNivzkHHtdlmGdW1tny/thx5c1RlpWnIPiKf3HZzoOUF/ETuW2tB2ZbnDUVoyyjDJFPZ6FoJS/ZJbGmsJIFtFaRhFLUyNNdoGc4xXZYwcW66z+UbrgOARMTlUVmaB4SmWVh7swryeMa6b3uPo6212URi7Gn++zTS+HkZRNfNkqCQ6d6O6UnnGbY2v6Sr/FKbfD9/8AIL9Th0IpNDAFnLl9gBU/K1TBfDZN7aJOF856cDPYzjKyXcgE0ylm9Lxdqx4xRqRxoQSTWyjLPiAGv1iZR29FyTSjs+g9n+AJlsr41kfE1ug0jZqjTjR5SZy2bnub0+kM+LSyiUsA3SfUhowMnKjl5ceHo4/ymT8i6+jCcNJMxKEpUpYLFKQ5yq12AcAuecbblGtfkzm41Sn6RNfCcROmrmSgO7QCkkkhykOwpzaK1uZVHosRxtw79lLHqCUEK8JF3o3XaLFc4yWynGDVnE92eRKmSgJ2FSpagdgKG4cUPQxnZknW9xk0/wB/R6dgYSlhxctf8dmsmKlSpSUokiganxNsp/i6xhylO2e3ItU1zc+5df8A30Up2MC5Rly0tSm3MQUanGalJluNThZykyUjHgylyrKyM2zivk2vKFKnVisAtx25qX9y/I4miZLASRsQNhoOsQTonGxyZXnjThPtAuNlapJyg6MlOvXcQeK4wt2w8aMI2dhOzuNUCZJNPiyq+ME35FJ084tX/l+bMbzWFGMfmivv/YYcWxvdJuymcl/gG/WAqrcmcxHtnzHjfaRUwGVKdMt2Kh8Sh9AfUxu4+Io/lL2aFVGltmcMvnF5MsOP9yATzh9gpHinlC2PpBVoB0hh9I9hZqpSioDMDcGI7a1YtMu+PzpYdnJen7NhwztJNEju5UwBOpSkBXQlnjLto1L8kdVVTi5kvm9/7/8AsTXxiapHdlXh2AAf+4gOo9TEfxx3stxwKoT5xXZQmeI09IlSbfRcTUV2X8PwCaoOsZR1r7Wi0saSXJlKzOqfS7H/AAXs+UZZndrJ0JFA+o0iKrJorltmXmeShNOLkjY4OflQzAEfmkYPkLHO18ZNo4vNtUrepbRR48kTEhClKAWCklNC5Hham7Q+K+D5L2ihY4t6DcO4TKk953SchmJQlxpkSEjoH21eCuy7Ldb+hKCXouSOHSsxQQWCDagToLW1MKmfLbkMkmzN9tOE4c4acsyTnlhKkgE1ShqEDk5rF7Cu1JR37YVVcHbFtCmZhUzE5kKIykkC7WPzjpb6cf4tzlo9CpkqEo66ZbaYqWyw1GO557COS/hvkm50rpApwU/xFJmZUZUEqFXULP11hOO5bl1/YuxXOe5f7IKtBUE5coATdqq3LwO1HewY6i3v9/8ABUlSyhybml7+QiRyUuiaclLo0MlMqXLzTFKACQybl9opqudtvGP39mVKVk56ghRhOJhE0zZcslR0UaVvVo3YeMk48WyXPxLLcZ1JozPaXj0yapSFDL4qjnz3+UW6cSNX+TiK8ayqb+T2jOLmgUesWlEtfJo73w/BC0OpnIYXezxPSFsImkmH0RbZ1xrWGDTNr2NwHDiwK1Gar9sxWUOf9oFDyqTE8IUz6maeJb8PdctD+V2XlFeoA/bmcnmT9BALDocjY/6pao62OOFdnZct8iXOqjXyfQQFzx8SLbKOT5Gcl+bLKsEmWutU+wOxjn7vLOyLhFaMa7yrcWo+/wBgp2MUiYSpRKFEO5oHoG2rGdrmv7nPytkp7fpl4pBALxDrQbaZSxU0d5KFHBKm/tFPdhFmqD4ORFKSckkaHBy3OpLJctYkO3ufURGoaZbXYeUgJzKSXJJZ7Vv7AeQEGpqHY6WjPdrsPOWlMuWsJE0q7xQFWyMkB96xa8bCFtvF+ybGrU7UmYySuZJWqWgEJIyuQ9U2qBvSNzyWLKxKKT0jv+FdlcW+2h0nFZpP9TMshPiCUlQDcrCOeniXVT6lxX+Sg4cLfx0v9xKgf01skpFwAfAB1FBCf9a29/8Ak0d6mmz2DwywLKDCxFn2OghWzix7LItjDuJSUpyqmZifGQwB6OYByTKfO6UnyS19E+E8NlLxJ71ZTLZwFulRVRrFt9Yl+edKTj7Aycm2NC4R7+9doa9o8LJky3ROZWiTVw9dHtGv47yeVa9SXRn0ZGRPb4bPkPHFpmTVEKJGpOpFKMLCkaMptvZkuyy6TlatP9FIS2084FiUTha0JDsi1IQyOADeH1sW/wBE0p5Q+wUn6CJSxgdhJaIrnFJC0kpUgggjQiohJAy9Gt4V/wDIS0snEDO/70pDvuR9oo24sm+UJaZDJWruEjbYDtQiYgKlnOl/EU3A5hqdWjIyMeyU92Nsp2Wz3+Y2lz5aw4seZI/OsUJQ4v0ROeyPEMIlctSTqIKqTU0R2RTizLYDtAuUgS15VrDtU2BYExsy8fGepGcsqUVoZdk0KnT1zS3wkeZZ28vnD5S+GqKiHicp2ObGs3tBMkKUgy0u98xrU1YJ3J10iLHwncuSZbnlqp6aF8ztStsqUpF9DrTUxOvEL/uZXfkf0htwLHpxcpalM6FKS29GfkXBttGflUrDsUoGhiZDep/ZkeLYsAlKVBQSpldRzjqMTKldR2d946avr5L2aXD8ek/pSuWliA2TUH67xyWViWPI09sz54N3z8Zv/cSS5aJ7JleD9xBF1Ahgd9/KGkp0R5T7+kaE3Kjuff0Bwkw/qylVQ2UsPD8JzdP4gpw40qaRJbFfwykixgMWhTIUlg7JmEMWex+TmJcjGc4fLWv8kNlc4rnF/wCUNcTgUtlmgKRu7EdCKiMuF1ifRUjbJvcHpmW4rMk5lJQQtAZl1f11aO5wblKlc4pMv/xH8PV8l74v9fsw3F8QgzTkKVBtBtS+ph37Oaty1fNzUdIpFbwiNsGpe8PoHn+yuvEiC4gO08mYo1ApzpDrSGbk/RfUhi4L8oAk9HafxrAsNMDMTmLDS8OuhmtliTge8OVIDm1h84AU5KuO5D7hXAFS8qxMMuaFVKVZgpOxAZjzciHcFJaaMbKz6Zx0kPpGOnyiSjKsHQuPZ4q24Fdn0Zcb36K83jc5YUM6kZrpsD0G3SGhjUR9LtEU7LV/V6F00qCkHKSp6AB8wN23q0TNpdMjS2uj6b2GT/SQSMpUFMNSAoV9SfaMPNu+SfH6RrYcfw7GWP4amelSDQp+BbVcM/kSbRHi5cqZdeiW6iNkWjE4nAZSUqJStN0qZjrQj6+sdBDJUlyXozljVy/H1IP2ASoTZwZ0LJ8iTQfOMvyjjJItUNxfEY8ZwaUqdKEAFvFdlGliWBO+8SeK8jxrdbXaOn8d5KNeqp9IUyuEsHYuLqa9zbWsX1l0clz/AOTop59ce3JA+FcQTJK1KcsKMGqSwdzziDyWB/E/lF9IlyapXKPEHwLHhEwzFkJdySqlSX1iln4c/wCHjFIPLp5VKES5x3HSpi80rxABlNT5iusaPhMa2qlxs9EOHTZCOp9Ctap81LJUSkUykkj+YVtGPXJ+lsnc8altvWwXbDh6UcPLhQmAitnJIzDdmNjE8cjH4quv2YHkMqq+fb3+j5vhc1gknpBmXKyMP6i2vwgZmD8xBJNkcb4SfRRYqUWNILeh1Hkw8qQBUe8A5EsYJBmEJEnRXnrKVjY6waW0VpNqQVKSdQIFhLZMDaEF3vomZ/5Yw2h32tMtSu0S5Rr407E1HQ/eHizNyfHVy7j0aPh/EE4pKRKJSqY6U5g1WOtix1DwF83XHZkwxWrNM1SOFIUkJBzI7t0hVwSVZq70DGOdnkNS2i9KCa0xvwrhctHdtLHhVmzGrGidbEu9Norzy5yfsGFMY+kP5ngWF3BoAOiifzlFdy0ywvxYaYcigwuCfUgkwMm4PYbWmAxMhiZpA+EMdamsFuda99EUq0vyK8zCJQD3KGBWFHKNbO238wrLZWa76QEq0u4kp2FE0TEMBUpdrBgR6PSBqnqaaCS5J7Ekj+k+ZWb/AG00Dh9iaW09IsWR+TuJAtrvexTM4MZ6vAQnvFh8z0SHJLflY3qsv48XUn2dr4/y9caI8vaQfjfBe7KZb5gGIKk1pzaJcXyTt0rEWsbOjYnKXTJcJ7PvMmKX4UUIOhzVUIPyGZ8T4wfsreS8q41RjB9j6clKQyEjLpsz6b2jlrJylPbZysrZzbcmJeK8IRPStM1RMsVKQWKifhS/lU/5ixRc6ntexoTaezJ4zgsmUVSUJJQD+41BYZqjm8dFi2OdfKRk5mTJ3CDE9lkrUCJhCBUjKFL6JqkHzI84tJlzFzq/6ZdCObJKCUlJSQbEMeTiG1s2IzTXRDrC0HyPFBMIcDMUVrCTYecEukRf1PRbQGgCVdBQNR9oYRVxElRLvCYuxdNu2vODS+yNvvRu+BSZeVE+ZjO8mJSkpkpSVFJIUClg9baRn5ErZ/hGPX7M+3hBtro+gcEVmymrMKEFNTdwaiw9Yw8mp19SXZFGSkuh1hpWZBSTVRJIJ/aVm3lSKb0nsJbY1ShwkvYGnO33gJS2Sa2j0jFZglJoD4R1b+IJT+TUH6D5JpJkVy2KELqDT2p0hacZ8ZAy6kos6fCsgO2UB+YO/nATetpeha1IFJmAFbEuCx6sPSBS0R8l3ooYDBJnykpW4CVEtYnxFq7c9otQbhLZHXHlHsWr4BJLTUGYlRUU5UqO5Dhq2jSqy4ulr3ID41rabGUvASZQSkBZmAjxTFqmK5spRLRSvyZSWvTJm9IvJlJTmZTlRdntmIdoic/xC99sqLk5UsahJJHIAv8AWI+XYItxGFLFm3B0A0fbpBxl+SE0ZHtJiZMiWZipiZkxawwSoMAQSX3NujxvYc7G+LXSK8sKNr6fZiMTx6cqZlACE8rnzjWSWixT46EH+XYGYpy9Sef1hjVjFRWkQWHvSEER9YJCJSkBrNv+awLEkEKqbQw62Up+LDtBAP2U5s8qIa+g+UJIGUtGu4McGkAzZGWbY94StJ6P4R6QalExcuV+9xfX9jVIxSAlkHIdBlGUnQOm3pDc/tFJ8LF22mWuE4oomJckgqGbnpra8ZmdSrYNv2Q0ZHCevo24T/UKmslI6uTHLPpaNmPbLOHACgp3Dt0BvDQepdkyej2MAQElNgoEesNP8ZbiKa00wqR3qmJZSWUNtaRJCPyNt+x+ps9KmlK1JNRlHq5hRmoppgqT5NFfBSUCZOLkkqGYGzs9PXXaClrSYEOKbBYJRUqb/fT0ERt7IoPk2SwSzIBSWURUtoTVg9/aJFJQf4hxfBaKklQWhMxQU2YqcUcG7biElp7YEVy9h1p7xSVpYMqj0pb6WhuTk2G+yE1SzMIulSTUizFj7aQ34ibe9C3ix/pTHJLBho4ISzte8WsSPK5JEGRbwgzFza7HkQCD0egjqoPRl12yb6Yv4vKkS0Fc1EpZH7UJdVdy6QObExIns2KITb7n/wAGRM5KzmSnINEuSA3Ml4do1K09dsKlBNxAlhI8kQwQRIAh9ka0SKH0P1hDgv8ASTMbKhZFs4QpSQ25SDDrYFj1HeixK7LpTWZMUeSUZR6qgnvRkWZti9QG/C+EykkHxkEs5WS41pZojt/o6KH8W+epGgl9nZiFmYVFbAISkkeAGyqGrpZjoCRGfXlQS0ybITmvwRcTwefUBIBG5F6HTqICebVprZQWJY3s2WZsP4lBJyhystcA1JsXeOemlOf4m1BaiLf9eSAUoSVJYMpXhS4uQ/iV5BucX6fFWWr8ukRTyoV+xXiu0ykhirOEnMzMkNyufMmNVeLqjXx+yo8+cpaXo2HD5xmFM5FULSfIuKfOOcuolRJo0q9t8kHwzKXMBulvQj7vAqMZRHg9yZS4ehXf4ihAVkIURQ/ECx1ZoKT/AJaAhB8mHwiEoXMSkkkMVP8A8h7WiOSXTFFKLaRCUD3iyseFRGV9QAKts8PrSUhor8m2D4jjUAqKj4UoqQCWB6QShO2a4oac0mUJWOkrlhEtRJU9VBjZwBoK6XpF2zEtqXcSKFtb6TLK0q7kCveBOhsw9yTFTUUyXtRKHaCUpUo5fidLB2F/8nyixhTjXZtkGTW516+zOp4BMzeIgJ/coVCfVnPIRrPyMP8AtK1WA37Zh+0WJSqatAUFBHhCmY+d3YxoUzlKKkzfxcaNUehAMOUXOYcon2TcHEsSpjtTyhmiSD2EXA7JNhElqw5H0vYMziXy+Lpb1h+kD2/QLhaJ/fNLmLQbnu1lBIo+ViHMWsWl32KCIMi34Ycma7hWOx+dWfETf04dhMKVLW9g5BI1cuDaJMqiVM3FGZf5FOvr2W81X/BFCa17MKTlJ7NPg0zFJCin/puxLZwK002PnHN5DipvRs4/LgtjdchSEJrXOkuC4ILD7RQ5LnpllpoNxDC98EpNnD2dJFiH2rDVW/DPmhTjtaFGI7KrWHTOc6hYb3H2jXh5pepIozwN9pi//QZnwqloIchwpvy+oi3DyVMlvYq4zgtOKY17HqnYfPg5wIKDmQTZSDYg62byMZ/kkppTi+i1XKUXo1HDJiVZyUgKBYlIZwLdbxmri46ZYqmpb2iEqbM76YMv9Nk5Vbmubyt7wMoagmhcpcn+gGQIxBIcqmJdRenhYJAHrDOX4pET1GYSaomZmIOQIqdHJh+LkuQpNuX9jLf/ACLxNpaMPKvMIKm5uA+/7j/2iNvxcN9/RBfNa4mZlFSK5kj/AI1P0aNxvfTM6VcIral2NuHcfWijuNlW8jce8Z2T46q3tdMOrLmun2P5WK72TnICXJ5/Ds0YE6nXZw2aUZc0UMfh565ZShnNGzMXYOdgOcSVuKlthwbR8u4v2SnSlE5gQwJOZy5d7Cz/ADjpKL42Q2iz/GQi+MijLzJDLS2gO/nE/stV3wl6ZJMtLvY9YTbJ4pezxTC0EEUh9ft/MLYCW/ZJEphbzgWwkgCZyUYiWS7Oz9aA+8aPjLFDIi2UM+DnTJI3BAUASdKK+hEdo4Rb3pHGbZTkDEfqJUuSnMzqJdgBbwnnSkc3/qV1xpUWtf3NPAipbbNrLw85SM5DFLkhw6Tq4MebTaUjT02MZE1lJlKDDK4J5G3rrzirKO1yTD/sw4mFM+tU5Xb0B87xFDWux+WuiypKgXSXSHLfl4BaTFvRP9MHKwSxqx0cbw8n+hmtBMMsFAcAkOH89/KHc21rY8WmgfDkB5hCnddQzMQAN4eXWga0lvQDDTycXMD2lo+a4kb/AATBUv5hYmyQJomqULZQlnJ1u8Mopx79hOP5cmzmNxGYoTzc+UNy/QNk/SFmI4BJM39RM8RSPCn9rswJ3pRrRcozp1w4xI3TF9srzeHIMx+6SeTMPaghPNtcdbI5UQ30g8paArIJYTr4Rp6PETssa3y2SKMV0kDlycylgA0dw+p56aw05Na2F69FLHFaRQKpQtUVbUflIlrSb0x3sz8+YSTmFdQfk3SOkoglBaMic5c22KpnAkF1fq0yQSwQqQtd/wDmhVNbp9Y1MSl2S4x7ZoY86tbm9Ge4jhESlAJnJnf2hYArrmSIhuqdcuL9m9XOMo8kVVnyiNIlbLEtQOsCAmSmL20/LQOguRWxIBAJAOUu24BqPSJaGo2Jv9kdvcGkbTAzUlDo8SSPhu33Ed/GSlFNHDWpqbTDYfEITmyypsxRbu8lSk3ILqHhpzMY3n4KWP8AzPRf8dx5NfZoMDj1qooKC/hUkg5i4sRd48usr1LSNVM7N4pLCmBKyihCQ+VxUElkjzMNXiW2ekBOyMfY24NxJM5h+5jRwbXYvU9IgycOyp6HhZGa6JyJigoguyaNy8uUV0o62LkWpkstQ2FPpAr8WE+lsNg5oKApmJuOevSGktsKGmtkOG4cp7w5goLWSG00IrzEFal0kNCPHZDDLSZ0wADMAmrVrmubnzh5b4L9ALXJguKYtKVozFg5LttT6wdNU7U+C2BbZprZ3ElOUKFSaJOz7eUBpxlpjvX9RDu1Fqsl3JNmHKCWpexNNnZmKdw3TSAlHQ7lpAVkJmAMQtQ8JI0+kSpSjHbG3r2L8ZihJzOv4laX2alTE1VcrmtIFy09sWzOLgsErBIoE611bQxajjuL7QUZKS6FnE8BNQ0xag6nOUK8R3zAghPkY6PxttU5cWukVLq1DuXexOvFMCVUDWP2aO0h4zGSVsW0UYyfLRn5jEkNlAsDfzeOYzHF2viujrMVP41sBNQXoYrIsMtKQk1bW4oYj7H0meRhgagml6msPyFwQEyDuC0PyBcexj2WxZZUomqSSGNg8dd4bJVlXB+0cz5bH4Wc19j/AAOPZavAV0IUUilQfEDYKF/JjDeTyMV1uubK+JCcZKQWWhc4+I4jEMo5M4ypDUfKmhLC5fWOFbxq29F652t/iWDwnFTFZCnu0gC5Gr2Slz7NBPMp10+iOrDnZ3N6IYFSpJZ/EhZqzVobRDdxsj16ZBavjn+P0bvCcSTNDgM413a0cxbU4yaNCFnOIEYpSSUmoTpZ4aMV9jqXXZfw8hKU+EkpNQ/Ot4jm9MlilFdAuGT2C07LPvX6w8/oCqe9oDKxaEzprmoQkqP7QPE3mGcnmImdDda0N0pNmJ7R8bVPnKQiyUk9P9o6mp9o6Xx+Oserv2yrYndIZ9l+KJmJAmLKclQ1ybAVip5DFT/mIGp98JM0ip+YZdz5lowWmnpFqUvpEl4lKCA3i9W+0F8ckt7H3r2VSCJneEg+G55xIvyXEjlLvZkOP48zlmtAPCOhd/UR0GDV8aKDtdkxbOkTvhXJUsaeHN7iNFuLXZOsa6HaQKfw5SFkrM2UogUWrMOTB3jb8NQp7lGKcSK+cmkpkcaUy05zcWKhUnRh+3qax0ltkcerb9Ihords+MRBMnOoqNSbmOIvtds3J/Z11NSriooihSTeIW9E6SJ5i4rexNLbCH1sj3omki16aQ2h+SKnESrKwo+gueQh9CctDPs1wCYhWeYrKpQYSxdqElZ08q/KLWPfZTvg9bMHOyYWfivo2MuUlKcot0bz5RHP8l39mU5tPaGSOLKAYkMzHnsevOOdzMb45GhTkOSLOGmqWoAlRIDAgF2NfY/WM2a0uidTbKq+EKVPVnoCrMX6AN5kPFmOYo06XsrzrTlsdYYpU4SBm1ZgzRnTUn2WEl9BFTxZxzew9AYBRlIffJaPIC0pyu4GosR5QzS5djLaXZLh08KBJSxSSC3WnWjQro69D1tPsWcT4VOWVKQwzNQkaO2ZqsLtq0aGNdCGnP6Ip1z22ithuGpw6UyQAtU0kzVlIzLo97gAsw0aJJZkrJc/okg1W0ipP4CUTM8stqQbeW0W1nKS4y9Mjyak7OUDQYfF2GUBRGkZFkFFtp9BRejqpQSpKio6s4+I8j5wPco/2E19sq4+WVmrBNXAuX3IiWmaj6Asip9GWx/DihZIcpB1vX5xs05EWuyq8fi9ou4jiypSKU0Au3U6QWFj/wATeoctIuSulGHQj78qdZNT/wBRX/4Fh1+ceo42NCmtVw9GRZY5S3L2Z3imIzrIBJA3Mc75fL+SfxRfSOg8XjcI85e2VlUqwjDZtIF3sLQt/otTVj/aSPLy5w+mR7REIBs45iFtgtI6JKhqD+fnpC2M4jbC8XEmWwlrUWdayRUjzNNokh29GRkYE5ttdIMjipVMcOPCGF3qp6eQjpsfx9fx8Zd/3MeytxQ74Jx9QC5fhIV+0UUXvlOpbQxg+X8Dyj8lUu0WsW3S4s0GG4hKmpSqUAkcvnHF2QcHqRalJfQZUwlYKjUasCCDuIi1FLoByColZphZ82rC2x5RC5Pj0OvfQVUxL5VMDqo29qmBinIJNPomEqSkpSQRooVcctoCS/LsdbS0wOAm1UMrMW/u1eusFalpNDQ1vojIR/VUrN8TU/tf7wnP8UtAqx8mTn5AsFROayAB5l6wVcdxY8ore2zq/GwF7tyHyhltehSe+kdAToxI0uYfk17HWvsDMKs4W7sKcnguScdASltgZ2JOcEgFtAWc8yLgRLCC46Gc+zyeI5MxypzKvSjDlEir2/YuaXYg4vxMr8MoZHBcpoVci2jxt4WLwfKXsrTytvUfRlFYw5fEXJDDNcR21ebdVRu2P+GBGtSmtCparj89o5qe5Ns6iua4rQAXgdEqkg6EDRudIWglosyxVh1gX0MlsOrLdxW2n+BDi0iAS7nTWEIEgGxV4TSkODohwtxNCAQMoY5vYfm0dV4q9zSivr2c/wCRqjHbf2PMRh8w8WXz/wARq3VKa7Rjwm4+tjrh/FCAXlCYkB1LQaoSkagN4WBcpjgvMeDdb+Sr0aePd8i1JdmiTjkrAypSkpqKAgbj8rHHyg4SeydtHpmIXnzE5aXFlDQw0eKjpAc2jxxcsHKtgo70FnqelYJY9k48oLobkvTDTsQUeFNrhvpyiGNe/wCoXPT0Rw+JzbjcXfnpBTqjrY61vaPIJKi6vD+0HRrt1f2gXJcdA/Jt6OzJoclWUNRJVr6OYUa2/Q/be2SQvvBsNa3gG+D0MpNlbG4pMgZw72Ae5MWKKne+IE5qPYpHaBpqSoAOHGg2IPPnG5/0yt18V7I1kNvZf/1OUolSk5SNjX+Yy54s63xZYTjLsRca7Uy0p7tCM8w2cgGr1cNSNPB8VZZNP6CcVwe/Qjl440LMeZ+wjqavE2P29Ga0kypjcSHIUAQqpZ0n/wAq2OjRoZ8vhx1Xvf8AsaOBFSs5SQomuNX2rHPG3/ggo6CGC2cJ/DDD7/Y1SWJJLc9fykRslTOCYlgIWhiIWCTtZtIcSIBRFbAfxD6B5a9kpBBm5iQl05fPQxreItjXa+XSZneRg5w3EZ4ZScvwgqYVZ3peOtjCEo9HOWcuXZZlli7+gH8wEsRSWmB8jT6Lknj03KUgJamVwGBBLlgAH1jls3/TVd0uUFouxytf1dlv/wC0GYAJoylPiSvK4LdRHNZXgLcZ8optE6tjMp4ucTknzFZfEKf7lTGcf9stgYnqqUIcUg3Ryg5vr9DbhXEVJQxcsopG4YD2jFy6Nz6KtbehmnFhk3qK0P1FYo/C19kxwzCw+BnpRj6wS1+hNrR2bNTlzKYkFmo7dLmG4S3qI3ejqcQQHSwSbPWvSG4LfY8H9oUcVkpVLIJ/qPmSWb/tYWH8Rdxp8J7XoaVakjPGT3qKEhSHIADmzsz8jHQQ5NLiRVQ3LiTweMV8EwFNwFBiRod3HIxf/wCk22xTlEUpKqXTKSpYSohAAD3DOrmosMxjocPF+KK6Buucwgmq3bqPqI04tpf/ACV+KYlxmKzqu4Fv8Ryvkct3Wa+kdBh46rh/krCVqSYzi4eNIENM4U71/OsMFsZqQNX9abiIwwfdku3vDi3smhDB/wA/m8ONsmQKnf2flCQmVlDbzG0GiOTHPZyeiYBh5gTLNBLm6u/wq0Lv/wCsbWDnzrai2Z1+JCz67D42QqSrLMDA2Omo+hjp6ciMltGFdQ4vQFNyN6j86xOtbImnoLh0AgA2F+g084q5UG6morsSepbB4ycqbmBDAJASNnLqPUqqT02jNxvFRhVKMv6mXLslyUdekT71SVrWlRelHpUAmnnGZX4GF1Mua/LfQMruOkhgO0FJaQVHL8ZZhW7VOp9BHOy/01fFzf0iRzjotcQ4ulEqUWWyyopAtSxqLc4y6PH3W2uCRN1x7AYjjaO6ytmnBQopBKWNzmJrpGlD/TuT8/B+v2Bzjw2UsdxmcpJlJKUh7s5DWyvaNaH+k+NnbAjkRUfRWVNWUpQqYsgOXzkFya1Gkbdf+msVf9pC8mXtHMOMgZLh212Lv1i5V4emE00gXfJvf2SKEiuUeQaNP4orpEKnJv2DXNAEPJxjHseMW30KcbjSp0gU/HjmvIeTU064GxiYWnykUgmjl+UYRqkVl7e8MOjqbtpvDBINTcHp/mB3okXZcKwzv0ev50gAjmYAEf7vtqIQkSlJBZ9eW7n6QhdfZA5al+j8tH1hxtoBOmCzOH3h0RyYFRqSTTbbpveLNMeU0iCx6TZrOD4idMWhGY5lEJ8TGlT4qMC7e0dXa4U0cpL0Yi5zt0n7HU/s1MDd9lAYHvEEAByycwI+XKMujztNjUYe/wBMuT8bNPcv/QXngs7xKSM4T8WUj2DubRvRzYdb9mbLEm/RQEpiToq3lFuMk3tFST64/o5KSwUOf0gtdjSfSASUUWIFxT2iST9EppKsj1ypAiCOLDe9CctJnSh5hMWFBeweX46OlLqJ2MEtDN6SR1n0huSXYtfQbB4Zay4FBcmgHU6RBK+EeyVUyf4oCgAheYtlpQOAeejRHK9dBRqEuPxT+BIpqo60sBoI5vyGdOcnBejZxcaMVy+yiTSMgvHO85tCHCBme9NrQwR4pJq0Cwkg8sBq05QDWyaIYubMzXJ6wwOmcCTfrCEeGtdD+GEMDUpLM5f0to3lBIArucwYMHANN4JAtFjCJaYwUN3Itz/mNXxf/wC4pZv9A8w67BBPNViW2OnX6x1nFSXH2jCe4vkx9w7ipIXKmKUtKkZQXfKXBsbpZ6dIws3wtbnGylJNPs0MfyM1FxtfTXQ04DgiJK1SlAzFqIykggBAeouFERS8h5CVOVGFkdR/ZawsflS5QfYVWBlmSlWJTLlrYm9SFfuDHl1i3i56um1S20BbixjHlYtMoz+zoKBMRNSQU+ENcg6l+ZjSjnNPTRn/AMB02mJsRwqZLd0KA/cW3J9eoi9DKrl9lV02a7XoEcIXSEgkkBgA8H8sV2yKClN6QXCcKmLUwTepJoBo3XlEc8mEFsmrplY9a9DWV2YVnyLIB1SkuS1q6D3ipPPTjuJaqwZcvzGfDuH4YYgy0BRI6liw3toIzMnyHCnlOReqxIfJqK7Ay8TL7+ciepKk+JxZLgOOazoPOM6+eTkUwlQmtliPxQslGz6EPHeLibK7uVLTKFCogDx5QwzMLO56ttGp4/xF1MnZbPk/oo5GbXPUYR0jFTUkE5hlO2kZOcpK18lov47XDpg1KuxvFIsJkEp2B+8ISbO5zaBC0Tkpf/ECw0iwkNqA+/0hiZHZigwr+bAQwDl0QTi01SFVbX77wgdnklRuBXW14di1sLJwzl1q0s1P5hbFr7YOdNDMNPzWHQzZURNzKBLM/wC72dqxbxZqNib9FW5Nx6HkviAUru5YrqpmAbXkBtHV0Z8LHwrXZi2Yso/nMZiZkASn4iPQXJPz9BF5IptcmHw2NMpSctC+/q/k7+cR3Y0LI/mthV2TjLcXosSpqZmYTVLLJUoDNQMGAbztvFZ4saFyrikyeN0rXxm+hlhMOhQKUT1pQlWbKWYH9x2CfW0Qz5LuUe2WKnFv8ZehvNxSlJQqhIZKvI/UViqoNdF3kmg2JCe8YBKEhisswFLPDJya/YKjCPaF/EVTVL71M0SwKAFjTQkdBYxNSopOLjshtb3uMtCReImS5vfKnpmKzeIpJrlq4YMAxFOsWJUfLS64LXRWVrhYpyexlje1CphXkAS+UgM5TluAd3esZuN/p2uGpWty/wDBYv8ALTe1BaMuua5INTvvzf3jpK64wilH0jKbbe2AnHmx3+v3EKb0ugoCGe5J+HyNPLlHFZ05StezoMdJQ6B9wG2ikyyjiZlfDYb2hCJs5YN1tDBHUgAM/L3gGSJB5YLfEB1gWS9laXJKi6qMfheFsiS72yxLlIAJKRWG7D0kdViH2A0h9A7RBU8s2mkOkM30VVzNxSCI9glKD/XpDoYtcO4iJWYZXUWbV9n5A1bWNjx+XGmLWttlDJodj99DnDzMie8mF1qqeu3lrz6R0lU9R52MyrI7fCAXBTHSZh1t/aPufYGJY2fJ39AThw/FHMDPK1qUDQUHNSvh9KnygZWqb4r0h3Xwh/dh04zxFANKeiS59hBz10gYRaTZFGMUClAUQ5SSAbm9fWHcYdbXY8eXegg4ksIdSlEKSgkkk33/APH2iOMYbXQUlJpoFNxRQtNaEkehLexESR4p9kbi5RIz5uRSdnKT5W9UkekPyS6Eo8lv9HMTNKFJVvQ9R9wxhuaj0/QlDmmdxzlIWi4r5a+l+hiO6cq48o9hVJOXGRVPEEqDKBChYj2rof8AEZ78pVOLT6ZaWHZGW16FctNCaM9rM7xzNsuUmzYgtI4x0cfl4gDI/pidQB+eukLQQUpAFC439XgWEjsoVFXvyNIBkiClDmggdEgMzADseTlofRHsItAYFqE2J/GhITf2Vpg2p9PvBA+wE1T2NIQOyAVyhDaPShnNAwFYcWtlj9HR/wBz331pBxk0xpQDpluwWaCjfbaLqypSaU30VnSlviuy3jJ5KQAMqdQPQAcgBfrGpb5LcFCspww9ScpFuSBJlF6EBz/fMsPJMaNLVNO5P/JTsTss0ijw5JKlKN8reayB8nivhXSvtcn6LGRBQgohEzXxPIKA9AYllkbylBfQCr1Rs5jMQRKCQQypaaNUlCiQ2zOYDNvdbi0Fjx3yRLiLqkpWLgpPqkg+6Ynvt41xmiKmP5uLJ4o55GYXyhQ6oof/AFMSXWcqfkj/AJArXGzi/wDB0LEyT/yFxrmR90v6RFZYr8flF9hRg67dP0V/1pQkgPX4aWJ0I1BFIy4eVkoOMi5LCi5ckUZh3o9h7tGNZLlJs0Ix0tHDmNQfL6xGEFINnP3/AC0MEDMv3200hCCIl2Jt6n0gNhku6GgZ+cCHoIZYs5JHMwiR/wBwEpAAGY1/GhEQKbMev1h0C30CEwp6amHGBpJJDB4YSTZbwuCBLr0an5eESKH7Ly1JegFGYaQkO0dLGpFD+U8odMBorimt7/nWDRGybm4dtuoNR0MSKTXaBa2SSVKBpmAOZibqIAfnEzyLJR4t9EapipckSw09KKEM6knyT/MXsLOjRFrXsrX4zseyOCXlUlSqFyT6F/eBx8n/API5se2n+VxRGeQpEvRkkdKxP5DIjbCMkRY1bjKWzn61Ild27rYgAf8AFTp9QTDyzISxuDfYyokreS9FVOPKU5Ugmr1sygygfaKtefKFfAnljJy5FfBTZiHG5foR/kxVhkWQTSZLKqLe2SSkguC9nrSmjdYrt7eyXX0TyFn32NuUM2Fo9Nns3gPpDCOjGJDUU3P6bQtiJiWoeIWPO8MEeTMBOv8AiBDSLQSm+vm1IEk0dTMGohgkVJ1h1MEyBFeZb85Qvob7IKrf8pDocZ4dACAQBbaBYcfQbCKLmup+UJBR9Al/t6w4L+zsq35vDgsjNFPIfMwYH0FwajmT/b9YKIwFZ+f0hMZncRc9B84JAgDp+aiF9ob6B6H81ENsX2V8NYnmfpCXodllqD81hDslKNTD/QvsJKsroYAlZyYaf+MN9gnMFVQet/lCHfo9xgUT0+sKQ8/6SDf04ZewEQRcfmkC/ZIi+k26iBJSE74jDI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72" y="2053071"/>
            <a:ext cx="4392488" cy="325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914" y="1898830"/>
            <a:ext cx="514857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14" y="3342686"/>
            <a:ext cx="3671085" cy="27533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23528" y="332656"/>
            <a:ext cx="8496944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Практическая значимость 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заключается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том, что внеклассные занятия в творческой студии по декоративно-прикладному творчеству позволяют целенаправленно и систематически развивать воображение, мышление, эмоциональную отзывчивость,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также формировать потребности в творчестве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общении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народным творчеством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3"/>
            <a:ext cx="4176464" cy="306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104456" cy="306105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755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9" y="126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797152"/>
            <a:ext cx="7014986" cy="144655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100" b="1" dirty="0" smtClean="0">
              <a:solidFill>
                <a:prstClr val="black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Предмет </a:t>
            </a:r>
            <a:r>
              <a:rPr lang="ru-RU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>
                <a:solidFill>
                  <a:srgbClr val="002060"/>
                </a:solidFill>
              </a:rPr>
              <a:t>развитие творческих способностей учащихся на занятиях по декоративно – прикладному творчеству в системе дополнительного образования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589" y="2852936"/>
            <a:ext cx="7056783" cy="1785104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100" b="1" dirty="0" smtClean="0">
              <a:solidFill>
                <a:schemeClr val="bg1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Объект </a:t>
            </a:r>
            <a:r>
              <a:rPr lang="ru-RU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>
                <a:solidFill>
                  <a:srgbClr val="002060"/>
                </a:solidFill>
              </a:rPr>
              <a:t>методика организации и проведения  занятий в системе дополнительного образования способствующих развитию творческих способностей учащихся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76672"/>
            <a:ext cx="7056784" cy="212365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2200" b="1" dirty="0" smtClean="0">
                <a:solidFill>
                  <a:srgbClr val="002060"/>
                </a:solidFill>
              </a:rPr>
              <a:t>Цель </a:t>
            </a:r>
            <a:r>
              <a:rPr lang="ru-RU" sz="2200" b="1" dirty="0">
                <a:solidFill>
                  <a:srgbClr val="002060"/>
                </a:solidFill>
              </a:rPr>
              <a:t>итоговой аттестационной работы - 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разработать </a:t>
            </a:r>
            <a:r>
              <a:rPr lang="ru-RU" sz="2200" dirty="0">
                <a:solidFill>
                  <a:srgbClr val="002060"/>
                </a:solidFill>
              </a:rPr>
              <a:t>методику организации и проведения  </a:t>
            </a:r>
            <a:r>
              <a:rPr lang="ru-RU" sz="22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занятий </a:t>
            </a:r>
            <a:r>
              <a:rPr lang="ru-RU" sz="2200" dirty="0">
                <a:solidFill>
                  <a:srgbClr val="002060"/>
                </a:solidFill>
              </a:rPr>
              <a:t>по декоративно – прикладному творчеству в </a:t>
            </a:r>
            <a:r>
              <a:rPr lang="ru-RU" sz="2200" dirty="0" smtClean="0">
                <a:solidFill>
                  <a:srgbClr val="002060"/>
                </a:solidFill>
              </a:rPr>
              <a:t>системе </a:t>
            </a:r>
            <a:r>
              <a:rPr lang="ru-RU" sz="2200" dirty="0">
                <a:solidFill>
                  <a:srgbClr val="002060"/>
                </a:solidFill>
              </a:rPr>
              <a:t>дополнительного образования направленных на развитие творческих способностей учащихся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70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7678515"/>
              </p:ext>
            </p:extLst>
          </p:nvPr>
        </p:nvGraphicFramePr>
        <p:xfrm>
          <a:off x="539552" y="980727"/>
          <a:ext cx="7992889" cy="58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1640" y="404664"/>
            <a:ext cx="678661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rtl="0"/>
            <a:r>
              <a:rPr lang="ru-RU" sz="2400" b="1" dirty="0" smtClean="0">
                <a:solidFill>
                  <a:srgbClr val="002060"/>
                </a:solidFill>
              </a:rPr>
              <a:t>Задачи итоговой аттестационной работы: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344816" cy="132343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Выпускная аттестационная работа состоит из трех взаимосвязанных глав:</a:t>
            </a: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51287321"/>
              </p:ext>
            </p:extLst>
          </p:nvPr>
        </p:nvGraphicFramePr>
        <p:xfrm>
          <a:off x="356019" y="1800110"/>
          <a:ext cx="8143932" cy="465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916832"/>
            <a:ext cx="2016224" cy="18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220886"/>
            <a:ext cx="7128792" cy="92333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ГЛАВА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НАРОДНОЕ ДЕКОРАТИВНО-ПРИКЛАДНОЕ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ТВОРЧЕСТВО В СИСТЕМЕ ЦЕННОСТЕЙ  КУЛЬТУРЫ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81463977"/>
              </p:ext>
            </p:extLst>
          </p:nvPr>
        </p:nvGraphicFramePr>
        <p:xfrm>
          <a:off x="323528" y="1259736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0" y="1196752"/>
            <a:ext cx="2332158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8" y="4044672"/>
            <a:ext cx="2388079" cy="128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5588238"/>
              </p:ext>
            </p:extLst>
          </p:nvPr>
        </p:nvGraphicFramePr>
        <p:xfrm>
          <a:off x="214282" y="1355564"/>
          <a:ext cx="8715436" cy="550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231093"/>
            <a:ext cx="7344816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2.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УЧАЩИХСЯ НА ЗАНЯТИЯХ ПО ДЕКОРАТИВНО – ПРИКЛАДНОМУ ТВОРЧЕСТВУ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1997402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2963" r="8593" b="2963"/>
          <a:stretch/>
        </p:blipFill>
        <p:spPr>
          <a:xfrm>
            <a:off x="196694" y="5415616"/>
            <a:ext cx="2052228" cy="127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" y="4124631"/>
            <a:ext cx="2054754" cy="129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6" y="1431422"/>
            <a:ext cx="1944216" cy="1210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" y="-202912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20162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Расширяет  и  углубляет  знания  учащихся;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Развивает  инициативу  и  творчество;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Расширяет  кругозор;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Способствует  упрочению  приобретенных  умений,  навыков и  формирует  новые.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504056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ЗНАЧЕНИЕ   СТУДИЙНОЙ   РАБОТЫ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960440" cy="3163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026024" cy="335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1825</TotalTime>
  <Words>708</Words>
  <Application>Microsoft Office PowerPoint</Application>
  <PresentationFormat>Экран (4:3)</PresentationFormat>
  <Paragraphs>147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  СТУДИЙНОЙ   РАБОТЫ</vt:lpstr>
      <vt:lpstr>АРГУМЕНТЫ  В  ПОЛЬЗУ  ЗАНЯТИЙ  В  СТУДИИ  ДЕКОРАТИВНО - ПРИКЛАДНОГО ТВОРЧЕСТВА</vt:lpstr>
      <vt:lpstr>ЦЕЛЬ ПРОГРАММЫ  ТВОРЧЕСКОЙ СТУДИИ «ПЕРСПЕКТИВА»</vt:lpstr>
      <vt:lpstr>ЗАДАЧИ     ПРОГРАММЫ   ТВОРЧЕСКОЙ   СТУДИИ   «ПЕРСПЕКТИВА»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  ЗНАЧИМОСТЬ </vt:lpstr>
      <vt:lpstr>Презентация PowerPoint</vt:lpstr>
      <vt:lpstr>Работы ,  выполненные   на   занятиях   в  творческой   студии   «Перспектива»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тему:</dc:title>
  <dc:creator>Компьютерный Класс, кабинет № 13</dc:creator>
  <cp:lastModifiedBy>Лилия</cp:lastModifiedBy>
  <cp:revision>261</cp:revision>
  <dcterms:created xsi:type="dcterms:W3CDTF">2015-09-14T07:25:29Z</dcterms:created>
  <dcterms:modified xsi:type="dcterms:W3CDTF">2017-03-22T18:46:26Z</dcterms:modified>
</cp:coreProperties>
</file>