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6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6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56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07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7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64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9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41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6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40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3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14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69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12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25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33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91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27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3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3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6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21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70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1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66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19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85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88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14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14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09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61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36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91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34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56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6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92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52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70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8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61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88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3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19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33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495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71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0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770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13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45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21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980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7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20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3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2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0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8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2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30.01.2017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3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microsoft.com/office/2007/relationships/hdphoto" Target="../media/hdphoto52.wdp"/><Relationship Id="rId7" Type="http://schemas.microsoft.com/office/2007/relationships/hdphoto" Target="../media/hdphoto54.wdp"/><Relationship Id="rId12" Type="http://schemas.microsoft.com/office/2007/relationships/hdphoto" Target="../media/hdphoto5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microsoft.com/office/2007/relationships/hdphoto" Target="../media/hdphoto53.wdp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55.wdp"/><Relationship Id="rId14" Type="http://schemas.microsoft.com/office/2007/relationships/hdphoto" Target="../media/hdphoto5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microsoft.com/office/2007/relationships/hdphoto" Target="../media/hdphoto58.wdp"/><Relationship Id="rId7" Type="http://schemas.microsoft.com/office/2007/relationships/hdphoto" Target="../media/hdphoto60.wdp"/><Relationship Id="rId12" Type="http://schemas.microsoft.com/office/2007/relationships/hdphoto" Target="../media/hdphoto6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microsoft.com/office/2007/relationships/hdphoto" Target="../media/hdphoto59.wdp"/><Relationship Id="rId15" Type="http://schemas.microsoft.com/office/2007/relationships/hdphoto" Target="../media/hdphoto63.wdp"/><Relationship Id="rId10" Type="http://schemas.openxmlformats.org/officeDocument/2006/relationships/image" Target="../media/image79.jpeg"/><Relationship Id="rId4" Type="http://schemas.openxmlformats.org/officeDocument/2006/relationships/image" Target="../media/image76.png"/><Relationship Id="rId9" Type="http://schemas.microsoft.com/office/2007/relationships/hdphoto" Target="../media/hdphoto61.wdp"/><Relationship Id="rId1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68.wdp"/><Relationship Id="rId3" Type="http://schemas.microsoft.com/office/2007/relationships/hdphoto" Target="../media/hdphoto64.wdp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65.wdp"/><Relationship Id="rId11" Type="http://schemas.microsoft.com/office/2007/relationships/hdphoto" Target="../media/hdphoto67.wdp"/><Relationship Id="rId5" Type="http://schemas.openxmlformats.org/officeDocument/2006/relationships/image" Target="../media/image85.png"/><Relationship Id="rId15" Type="http://schemas.microsoft.com/office/2007/relationships/hdphoto" Target="../media/hdphoto69.wdp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microsoft.com/office/2007/relationships/hdphoto" Target="../media/hdphoto66.wdp"/><Relationship Id="rId1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75.wdp"/><Relationship Id="rId3" Type="http://schemas.microsoft.com/office/2007/relationships/hdphoto" Target="../media/hdphoto70.wdp"/><Relationship Id="rId7" Type="http://schemas.microsoft.com/office/2007/relationships/hdphoto" Target="../media/hdphoto72.wdp"/><Relationship Id="rId12" Type="http://schemas.openxmlformats.org/officeDocument/2006/relationships/image" Target="../media/image96.png"/><Relationship Id="rId17" Type="http://schemas.microsoft.com/office/2007/relationships/hdphoto" Target="../media/hdphoto77.wdp"/><Relationship Id="rId2" Type="http://schemas.openxmlformats.org/officeDocument/2006/relationships/image" Target="../media/image91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3.png"/><Relationship Id="rId11" Type="http://schemas.microsoft.com/office/2007/relationships/hdphoto" Target="../media/hdphoto74.wdp"/><Relationship Id="rId5" Type="http://schemas.microsoft.com/office/2007/relationships/hdphoto" Target="../media/hdphoto71.wdp"/><Relationship Id="rId15" Type="http://schemas.microsoft.com/office/2007/relationships/hdphoto" Target="../media/hdphoto76.wdp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microsoft.com/office/2007/relationships/hdphoto" Target="../media/hdphoto73.wdp"/><Relationship Id="rId1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82.wdp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12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79.wdp"/><Relationship Id="rId11" Type="http://schemas.microsoft.com/office/2007/relationships/hdphoto" Target="../media/hdphoto81.wdp"/><Relationship Id="rId5" Type="http://schemas.openxmlformats.org/officeDocument/2006/relationships/image" Target="../media/image101.png"/><Relationship Id="rId10" Type="http://schemas.openxmlformats.org/officeDocument/2006/relationships/image" Target="../media/image104.png"/><Relationship Id="rId4" Type="http://schemas.microsoft.com/office/2007/relationships/hdphoto" Target="../media/hdphoto78.wdp"/><Relationship Id="rId9" Type="http://schemas.microsoft.com/office/2007/relationships/hdphoto" Target="../media/hdphoto80.wdp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microsoft.com/office/2007/relationships/hdphoto" Target="../media/hdphoto88.wdp"/><Relationship Id="rId3" Type="http://schemas.microsoft.com/office/2007/relationships/hdphoto" Target="../media/hdphoto83.wdp"/><Relationship Id="rId7" Type="http://schemas.microsoft.com/office/2007/relationships/hdphoto" Target="../media/hdphoto85.wdp"/><Relationship Id="rId12" Type="http://schemas.openxmlformats.org/officeDocument/2006/relationships/image" Target="../media/image112.png"/><Relationship Id="rId17" Type="http://schemas.microsoft.com/office/2007/relationships/hdphoto" Target="../media/hdphoto90.wdp"/><Relationship Id="rId2" Type="http://schemas.openxmlformats.org/officeDocument/2006/relationships/image" Target="../media/image107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9.png"/><Relationship Id="rId11" Type="http://schemas.microsoft.com/office/2007/relationships/hdphoto" Target="../media/hdphoto87.wdp"/><Relationship Id="rId5" Type="http://schemas.microsoft.com/office/2007/relationships/hdphoto" Target="../media/hdphoto84.wdp"/><Relationship Id="rId15" Type="http://schemas.microsoft.com/office/2007/relationships/hdphoto" Target="../media/hdphoto89.wdp"/><Relationship Id="rId10" Type="http://schemas.openxmlformats.org/officeDocument/2006/relationships/image" Target="../media/image111.png"/><Relationship Id="rId4" Type="http://schemas.openxmlformats.org/officeDocument/2006/relationships/image" Target="../media/image108.png"/><Relationship Id="rId9" Type="http://schemas.microsoft.com/office/2007/relationships/hdphoto" Target="../media/hdphoto86.wdp"/><Relationship Id="rId1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96.wdp"/><Relationship Id="rId3" Type="http://schemas.microsoft.com/office/2007/relationships/hdphoto" Target="../media/hdphoto91.wdp"/><Relationship Id="rId7" Type="http://schemas.microsoft.com/office/2007/relationships/hdphoto" Target="../media/hdphoto93.wdp"/><Relationship Id="rId12" Type="http://schemas.openxmlformats.org/officeDocument/2006/relationships/image" Target="../media/image120.png"/><Relationship Id="rId2" Type="http://schemas.openxmlformats.org/officeDocument/2006/relationships/image" Target="../media/image115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7.png"/><Relationship Id="rId11" Type="http://schemas.microsoft.com/office/2007/relationships/hdphoto" Target="../media/hdphoto95.wdp"/><Relationship Id="rId5" Type="http://schemas.microsoft.com/office/2007/relationships/hdphoto" Target="../media/hdphoto92.wdp"/><Relationship Id="rId15" Type="http://schemas.microsoft.com/office/2007/relationships/hdphoto" Target="../media/hdphoto97.wdp"/><Relationship Id="rId10" Type="http://schemas.openxmlformats.org/officeDocument/2006/relationships/image" Target="../media/image119.png"/><Relationship Id="rId4" Type="http://schemas.openxmlformats.org/officeDocument/2006/relationships/image" Target="../media/image116.png"/><Relationship Id="rId9" Type="http://schemas.microsoft.com/office/2007/relationships/hdphoto" Target="../media/hdphoto94.wdp"/><Relationship Id="rId1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microsoft.com/office/2007/relationships/hdphoto" Target="../media/hdphoto103.wdp"/><Relationship Id="rId3" Type="http://schemas.microsoft.com/office/2007/relationships/hdphoto" Target="../media/hdphoto98.wdp"/><Relationship Id="rId7" Type="http://schemas.microsoft.com/office/2007/relationships/hdphoto" Target="../media/hdphoto100.wdp"/><Relationship Id="rId12" Type="http://schemas.openxmlformats.org/officeDocument/2006/relationships/image" Target="../media/image128.png"/><Relationship Id="rId17" Type="http://schemas.microsoft.com/office/2007/relationships/hdphoto" Target="../media/hdphoto105.wdp"/><Relationship Id="rId2" Type="http://schemas.openxmlformats.org/officeDocument/2006/relationships/image" Target="../media/image123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5.png"/><Relationship Id="rId11" Type="http://schemas.microsoft.com/office/2007/relationships/hdphoto" Target="../media/hdphoto102.wdp"/><Relationship Id="rId5" Type="http://schemas.microsoft.com/office/2007/relationships/hdphoto" Target="../media/hdphoto99.wdp"/><Relationship Id="rId15" Type="http://schemas.microsoft.com/office/2007/relationships/hdphoto" Target="../media/hdphoto104.wdp"/><Relationship Id="rId10" Type="http://schemas.openxmlformats.org/officeDocument/2006/relationships/image" Target="../media/image127.png"/><Relationship Id="rId4" Type="http://schemas.openxmlformats.org/officeDocument/2006/relationships/image" Target="../media/image124.png"/><Relationship Id="rId9" Type="http://schemas.microsoft.com/office/2007/relationships/hdphoto" Target="../media/hdphoto101.wdp"/><Relationship Id="rId14" Type="http://schemas.openxmlformats.org/officeDocument/2006/relationships/image" Target="../media/image1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microsoft.com/office/2007/relationships/hdphoto" Target="../media/hdphoto111.wdp"/><Relationship Id="rId3" Type="http://schemas.microsoft.com/office/2007/relationships/hdphoto" Target="../media/hdphoto106.wdp"/><Relationship Id="rId7" Type="http://schemas.microsoft.com/office/2007/relationships/hdphoto" Target="../media/hdphoto108.wdp"/><Relationship Id="rId12" Type="http://schemas.openxmlformats.org/officeDocument/2006/relationships/image" Target="../media/image136.png"/><Relationship Id="rId17" Type="http://schemas.microsoft.com/office/2007/relationships/hdphoto" Target="../media/hdphoto113.wdp"/><Relationship Id="rId2" Type="http://schemas.openxmlformats.org/officeDocument/2006/relationships/image" Target="../media/image131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3.png"/><Relationship Id="rId11" Type="http://schemas.microsoft.com/office/2007/relationships/hdphoto" Target="../media/hdphoto110.wdp"/><Relationship Id="rId5" Type="http://schemas.microsoft.com/office/2007/relationships/hdphoto" Target="../media/hdphoto107.wdp"/><Relationship Id="rId15" Type="http://schemas.microsoft.com/office/2007/relationships/hdphoto" Target="../media/hdphoto112.wdp"/><Relationship Id="rId10" Type="http://schemas.openxmlformats.org/officeDocument/2006/relationships/image" Target="../media/image135.png"/><Relationship Id="rId4" Type="http://schemas.openxmlformats.org/officeDocument/2006/relationships/image" Target="../media/image132.png"/><Relationship Id="rId9" Type="http://schemas.microsoft.com/office/2007/relationships/hdphoto" Target="../media/hdphoto109.wdp"/><Relationship Id="rId14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6.wdp"/><Relationship Id="rId13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12" Type="http://schemas.microsoft.com/office/2007/relationships/hdphoto" Target="../media/hdphoto118.wdp"/><Relationship Id="rId2" Type="http://schemas.openxmlformats.org/officeDocument/2006/relationships/image" Target="../media/image139.png"/><Relationship Id="rId16" Type="http://schemas.microsoft.com/office/2007/relationships/hdphoto" Target="../media/hdphoto120.wdp"/><Relationship Id="rId1" Type="http://schemas.openxmlformats.org/officeDocument/2006/relationships/slideLayout" Target="../slideLayouts/slideLayout62.xml"/><Relationship Id="rId6" Type="http://schemas.microsoft.com/office/2007/relationships/hdphoto" Target="../media/hdphoto115.wdp"/><Relationship Id="rId11" Type="http://schemas.openxmlformats.org/officeDocument/2006/relationships/image" Target="../media/image144.png"/><Relationship Id="rId5" Type="http://schemas.openxmlformats.org/officeDocument/2006/relationships/image" Target="../media/image141.png"/><Relationship Id="rId15" Type="http://schemas.openxmlformats.org/officeDocument/2006/relationships/image" Target="../media/image146.png"/><Relationship Id="rId10" Type="http://schemas.microsoft.com/office/2007/relationships/hdphoto" Target="../media/hdphoto117.wdp"/><Relationship Id="rId4" Type="http://schemas.microsoft.com/office/2007/relationships/hdphoto" Target="../media/hdphoto114.wdp"/><Relationship Id="rId9" Type="http://schemas.openxmlformats.org/officeDocument/2006/relationships/image" Target="../media/image143.png"/><Relationship Id="rId14" Type="http://schemas.microsoft.com/office/2007/relationships/hdphoto" Target="../media/hdphoto11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gif"/><Relationship Id="rId13" Type="http://schemas.microsoft.com/office/2007/relationships/hdphoto" Target="../media/hdphoto124.wdp"/><Relationship Id="rId3" Type="http://schemas.openxmlformats.org/officeDocument/2006/relationships/image" Target="../media/image148.png"/><Relationship Id="rId7" Type="http://schemas.microsoft.com/office/2007/relationships/hdphoto" Target="../media/hdphoto122.wdp"/><Relationship Id="rId12" Type="http://schemas.openxmlformats.org/officeDocument/2006/relationships/image" Target="../media/image15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0.png"/><Relationship Id="rId11" Type="http://schemas.openxmlformats.org/officeDocument/2006/relationships/image" Target="../media/image153.png"/><Relationship Id="rId5" Type="http://schemas.microsoft.com/office/2007/relationships/hdphoto" Target="../media/hdphoto121.wdp"/><Relationship Id="rId10" Type="http://schemas.microsoft.com/office/2007/relationships/hdphoto" Target="../media/hdphoto123.wdp"/><Relationship Id="rId4" Type="http://schemas.openxmlformats.org/officeDocument/2006/relationships/image" Target="../media/image149.png"/><Relationship Id="rId9" Type="http://schemas.openxmlformats.org/officeDocument/2006/relationships/image" Target="../media/image1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microsoft.com/office/2007/relationships/hdphoto" Target="../media/hdphoto130.wdp"/><Relationship Id="rId3" Type="http://schemas.microsoft.com/office/2007/relationships/hdphoto" Target="../media/hdphoto125.wdp"/><Relationship Id="rId7" Type="http://schemas.microsoft.com/office/2007/relationships/hdphoto" Target="../media/hdphoto127.wdp"/><Relationship Id="rId12" Type="http://schemas.openxmlformats.org/officeDocument/2006/relationships/image" Target="../media/image160.png"/><Relationship Id="rId17" Type="http://schemas.microsoft.com/office/2007/relationships/hdphoto" Target="../media/hdphoto132.wdp"/><Relationship Id="rId2" Type="http://schemas.openxmlformats.org/officeDocument/2006/relationships/image" Target="../media/image155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7.png"/><Relationship Id="rId11" Type="http://schemas.microsoft.com/office/2007/relationships/hdphoto" Target="../media/hdphoto129.wdp"/><Relationship Id="rId5" Type="http://schemas.microsoft.com/office/2007/relationships/hdphoto" Target="../media/hdphoto126.wdp"/><Relationship Id="rId15" Type="http://schemas.microsoft.com/office/2007/relationships/hdphoto" Target="../media/hdphoto131.wdp"/><Relationship Id="rId10" Type="http://schemas.openxmlformats.org/officeDocument/2006/relationships/image" Target="../media/image159.png"/><Relationship Id="rId4" Type="http://schemas.openxmlformats.org/officeDocument/2006/relationships/image" Target="../media/image156.png"/><Relationship Id="rId9" Type="http://schemas.microsoft.com/office/2007/relationships/hdphoto" Target="../media/hdphoto128.wdp"/><Relationship Id="rId14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17" Type="http://schemas.microsoft.com/office/2007/relationships/hdphoto" Target="../media/hdphoto15.wdp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1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microsoft.com/office/2007/relationships/hdphoto" Target="../media/hdphoto16.wdp"/><Relationship Id="rId7" Type="http://schemas.openxmlformats.org/officeDocument/2006/relationships/image" Target="../media/image22.png"/><Relationship Id="rId12" Type="http://schemas.microsoft.com/office/2007/relationships/hdphoto" Target="../media/hdphoto20.wdp"/><Relationship Id="rId2" Type="http://schemas.openxmlformats.org/officeDocument/2006/relationships/image" Target="../media/image19.png"/><Relationship Id="rId16" Type="http://schemas.microsoft.com/office/2007/relationships/hdphoto" Target="../media/hdphoto2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gif"/><Relationship Id="rId11" Type="http://schemas.openxmlformats.org/officeDocument/2006/relationships/image" Target="../media/image24.png"/><Relationship Id="rId5" Type="http://schemas.microsoft.com/office/2007/relationships/hdphoto" Target="../media/hdphoto17.wdp"/><Relationship Id="rId15" Type="http://schemas.openxmlformats.org/officeDocument/2006/relationships/image" Target="../media/image26.png"/><Relationship Id="rId10" Type="http://schemas.microsoft.com/office/2007/relationships/hdphoto" Target="../media/hdphoto19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6" Type="http://schemas.microsoft.com/office/2007/relationships/hdphoto" Target="../media/hdphoto29.wdp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26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31.wdp"/><Relationship Id="rId12" Type="http://schemas.microsoft.com/office/2007/relationships/hdphoto" Target="../media/hdphoto3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microsoft.com/office/2007/relationships/hdphoto" Target="../media/hdphoto30.wdp"/><Relationship Id="rId10" Type="http://schemas.microsoft.com/office/2007/relationships/hdphoto" Target="../media/hdphoto32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microsoft.com/office/2007/relationships/hdphoto" Target="../media/hdphoto3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microsoft.com/office/2007/relationships/hdphoto" Target="../media/hdphoto3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36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microsoft.com/office/2007/relationships/hdphoto" Target="../media/hdphoto40.wdp"/><Relationship Id="rId10" Type="http://schemas.microsoft.com/office/2007/relationships/hdphoto" Target="../media/hdphoto38.wdp"/><Relationship Id="rId4" Type="http://schemas.microsoft.com/office/2007/relationships/hdphoto" Target="../media/hdphoto35.wdp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microsoft.com/office/2007/relationships/hdphoto" Target="../media/hdphoto45.wdp"/><Relationship Id="rId3" Type="http://schemas.microsoft.com/office/2007/relationships/hdphoto" Target="../media/hdphoto41.wdp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jpeg"/><Relationship Id="rId11" Type="http://schemas.microsoft.com/office/2007/relationships/hdphoto" Target="../media/hdphoto44.wdp"/><Relationship Id="rId5" Type="http://schemas.microsoft.com/office/2007/relationships/hdphoto" Target="../media/hdphoto42.wdp"/><Relationship Id="rId15" Type="http://schemas.microsoft.com/office/2007/relationships/hdphoto" Target="../media/hdphoto46.wdp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12" Type="http://schemas.microsoft.com/office/2007/relationships/hdphoto" Target="../media/hdphoto5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48.wdp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microsoft.com/office/2007/relationships/hdphoto" Target="../media/hdphoto49.wdp"/><Relationship Id="rId4" Type="http://schemas.microsoft.com/office/2007/relationships/hdphoto" Target="../media/hdphoto47.wdp"/><Relationship Id="rId9" Type="http://schemas.openxmlformats.org/officeDocument/2006/relationships/image" Target="../media/image64.png"/><Relationship Id="rId14" Type="http://schemas.microsoft.com/office/2007/relationships/hdphoto" Target="../media/hdphoto5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xrest.ru/schemes/00/14/24/f7/%D0%B1%D0%B0%D0%B1%D0%BE%D1%87%D0%BA%D0%B8%20%D0%B8%20%D1%86%D0%B2%D0%B5%D1%82%D1%8B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1" b="97883" l="1309" r="97709">
                        <a14:foregroundMark x1="40589" y1="2740" x2="40589" y2="2740"/>
                        <a14:foregroundMark x1="44026" y1="4234" x2="44026" y2="4234"/>
                        <a14:foregroundMark x1="92962" y1="4857" x2="92962" y2="4857"/>
                        <a14:foregroundMark x1="92308" y1="6351" x2="92308" y2="6351"/>
                        <a14:foregroundMark x1="90998" y1="4857" x2="90998" y2="4857"/>
                        <a14:foregroundMark x1="89853" y1="7472" x2="89853" y2="7472"/>
                        <a14:foregroundMark x1="86743" y1="9215" x2="86743" y2="9215"/>
                        <a14:foregroundMark x1="85434" y1="10834" x2="85434" y2="10834"/>
                        <a14:foregroundMark x1="92635" y1="11083" x2="92635" y2="11083"/>
                        <a14:foregroundMark x1="92635" y1="13574" x2="92635" y2="13574"/>
                        <a14:foregroundMark x1="87889" y1="23288" x2="87889" y2="23288"/>
                        <a14:foregroundMark x1="86416" y1="29141" x2="86416" y2="29141"/>
                        <a14:foregroundMark x1="82324" y1="31507" x2="82324" y2="31507"/>
                        <a14:foregroundMark x1="82651" y1="35492" x2="82651" y2="35492"/>
                        <a14:foregroundMark x1="18985" y1="69988" x2="18985" y2="69988"/>
                        <a14:foregroundMark x1="25041" y1="75592" x2="25041" y2="75592"/>
                        <a14:foregroundMark x1="24223" y1="76961" x2="24223" y2="76961"/>
                        <a14:foregroundMark x1="22586" y1="77958" x2="22586" y2="77958"/>
                        <a14:foregroundMark x1="33224" y1="78456" x2="33224" y2="78456"/>
                        <a14:foregroundMark x1="26678" y1="83313" x2="26678" y2="83313"/>
                        <a14:foregroundMark x1="23241" y1="84558" x2="23241" y2="84558"/>
                        <a14:foregroundMark x1="18985" y1="87173" x2="18985" y2="87173"/>
                        <a14:foregroundMark x1="15876" y1="88543" x2="15876" y2="88543"/>
                        <a14:foregroundMark x1="12766" y1="89788" x2="12766" y2="89788"/>
                        <a14:foregroundMark x1="20786" y1="85679" x2="20786" y2="85679"/>
                        <a14:foregroundMark x1="25696" y1="88294" x2="25696" y2="88294"/>
                        <a14:foregroundMark x1="25041" y1="91905" x2="25041" y2="91905"/>
                        <a14:foregroundMark x1="17676" y1="91656" x2="17676" y2="91656"/>
                        <a14:foregroundMark x1="58592" y1="85679" x2="58592" y2="85679"/>
                        <a14:foregroundMark x1="82160" y1="82441" x2="82160" y2="82441"/>
                        <a14:foregroundMark x1="85434" y1="83811" x2="85434" y2="83811"/>
                        <a14:foregroundMark x1="89853" y1="82690" x2="89853" y2="82690"/>
                        <a14:foregroundMark x1="91326" y1="85928" x2="91326" y2="85928"/>
                        <a14:foregroundMark x1="93617" y1="86924" x2="93617" y2="86924"/>
                        <a14:foregroundMark x1="91980" y1="88294" x2="91980" y2="88294"/>
                        <a14:foregroundMark x1="89198" y1="87422" x2="89198" y2="87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852" r="2431" b="1790"/>
          <a:stretch/>
        </p:blipFill>
        <p:spPr bwMode="auto">
          <a:xfrm>
            <a:off x="257174" y="548680"/>
            <a:ext cx="439231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49826" y="6021288"/>
            <a:ext cx="3842654" cy="57606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Разработано учителем-логопедом</a:t>
            </a:r>
          </a:p>
          <a:p>
            <a:r>
              <a:rPr lang="ru-RU" b="1" dirty="0" smtClean="0"/>
              <a:t>Медведевой Галиной Алексеевной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1340768"/>
            <a:ext cx="4824536" cy="20162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Автоматизация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звука «Р»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 картинкам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9487" y="3356992"/>
            <a:ext cx="4387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Выпуск №1: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р</a:t>
            </a:r>
            <a:r>
              <a:rPr lang="ru-RU" b="1" dirty="0" smtClean="0">
                <a:solidFill>
                  <a:srgbClr val="0070C0"/>
                </a:solidFill>
              </a:rPr>
              <a:t>азвивающая игра с триггерами</a:t>
            </a:r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«Найди лишнюю картинку»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(звук «Р» после опорных звуков «Т» и «Д» и в словах с обратными слогами)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039108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Картошка, жаба, бобёр, пожарник, веер, вертушка, горка, шар.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горка 4" descr="http://www.shmelok.com.ua/products_pictures/1716-detskaya-gorka-igrovaya-marian-plast-bashnya-377-B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661755"/>
            <a:ext cx="1728191" cy="192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бобер 5" descr="http://img-fotki.yandex.ru/get/4507/lingvo-ru.2/0_41f5b_9c913f71_M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100000" l="8943" r="91057">
                        <a14:foregroundMark x1="39837" y1="19340" x2="39837" y2="19340"/>
                        <a14:foregroundMark x1="45122" y1="54245" x2="45122" y2="54245"/>
                        <a14:foregroundMark x1="50000" y1="51887" x2="50000" y2="51887"/>
                        <a14:foregroundMark x1="47154" y1="49528" x2="47154" y2="49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878" r="14893"/>
          <a:stretch/>
        </p:blipFill>
        <p:spPr bwMode="auto">
          <a:xfrm>
            <a:off x="4788024" y="1340769"/>
            <a:ext cx="1728192" cy="1872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пожарник 6" descr="http://metko.in.ua/uploads/posts/2014-03/1395221668_f_4b7ff31a36b57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4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7" t="-7693" r="11593" b="-1"/>
          <a:stretch/>
        </p:blipFill>
        <p:spPr bwMode="auto">
          <a:xfrm>
            <a:off x="6948264" y="1052736"/>
            <a:ext cx="1584176" cy="2278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шар 7" descr="http://www.rukukla.ru/file/0001/600/578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025" r="100000">
                        <a14:foregroundMark x1="54874" y1="7942" x2="54874" y2="7942"/>
                        <a14:foregroundMark x1="47292" y1="9386" x2="47292" y2="9386"/>
                        <a14:foregroundMark x1="57401" y1="11191" x2="57401" y2="1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805771"/>
            <a:ext cx="1440160" cy="149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ертушка9" descr="http://ds46.centerstart.ru/sites/ds46.centerstart.ru/files/0_77f63_f10987bc_l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6" t="-12902" r="1" b="17741"/>
          <a:stretch/>
        </p:blipFill>
        <p:spPr bwMode="auto">
          <a:xfrm>
            <a:off x="2420086" y="3519254"/>
            <a:ext cx="2007898" cy="2069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картошка 10" descr="http://www.o-prirode.com/News/154/kartofel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" b="100000" l="0" r="100000">
                        <a14:foregroundMark x1="30159" y1="26190" x2="30159" y2="26190"/>
                        <a14:foregroundMark x1="35317" y1="18254" x2="35317" y2="18254"/>
                        <a14:foregroundMark x1="39286" y1="13095" x2="39286" y2="13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256" t="-11111"/>
          <a:stretch/>
        </p:blipFill>
        <p:spPr bwMode="auto">
          <a:xfrm>
            <a:off x="323528" y="1057274"/>
            <a:ext cx="1872208" cy="2083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веер 11" descr="http://www.orientwind.ru/pub/1320597844922030.jpg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5672"/>
            <a:ext cx="2010161" cy="211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жаба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47" y="1476639"/>
            <a:ext cx="1798637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022456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Сахар, гармонь, ножницы, кормушка, орхидея, журнал, пожар, шорты.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пожар12" descr="https://encrypted-tbn1.gstatic.com/images?q=tbn:ANd9GcQfktNwxj8sE9kzltsvsyh6zkm2MmktcNtDWmNiPYI2C0GT4B9H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5"/>
          <a:stretch/>
        </p:blipFill>
        <p:spPr bwMode="auto">
          <a:xfrm>
            <a:off x="4681621" y="3482421"/>
            <a:ext cx="1906603" cy="2106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кормушка14" descr="http://greensad.ua/published/publicdata/GREENSAD12/attachments/SC/products_pictures/cormushka-bavarskaya_enl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75" b="86811" l="11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16" b="14179"/>
          <a:stretch/>
        </p:blipFill>
        <p:spPr bwMode="auto">
          <a:xfrm>
            <a:off x="6804248" y="1256346"/>
            <a:ext cx="1880592" cy="1812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шорты15" descr="http://media.agnes.ru/media/catalog/product/cache/1/image/800x1157/9df78eab33525d08d6e5fb8d27136e95/c/a/calvin-klein-ck-one-logo-tape-plyazhnye-shorty-goluboj-10-931322-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72" b="98220" l="0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06"/>
          <a:stretch/>
        </p:blipFill>
        <p:spPr bwMode="auto">
          <a:xfrm>
            <a:off x="6876256" y="3628959"/>
            <a:ext cx="1728192" cy="1960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гармонь17" descr="http://www.pchelenok.com/pics/big/1C/20091012DSC04496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392" r="88756">
                        <a14:foregroundMark x1="66507" y1="18507" x2="66507" y2="18507"/>
                        <a14:foregroundMark x1="62440" y1="23284" x2="62440" y2="23284"/>
                        <a14:foregroundMark x1="64833" y1="85672" x2="64833" y2="85672"/>
                        <a14:foregroundMark x1="61005" y1="90448" x2="60287" y2="86567"/>
                        <a14:foregroundMark x1="78230" y1="44179" x2="78230" y2="44179"/>
                        <a14:foregroundMark x1="78230" y1="53134" x2="78230" y2="53134"/>
                        <a14:foregroundMark x1="78230" y1="62985" x2="78230" y2="62985"/>
                        <a14:foregroundMark x1="20335" y1="27463" x2="20335" y2="27463"/>
                        <a14:foregroundMark x1="20335" y1="35224" x2="20335" y2="35224"/>
                        <a14:foregroundMark x1="20335" y1="44179" x2="20335" y2="44179"/>
                        <a14:foregroundMark x1="20335" y1="51940" x2="20335" y2="51940"/>
                        <a14:foregroundMark x1="21292" y1="60896" x2="21292" y2="60896"/>
                        <a14:foregroundMark x1="20335" y1="68657" x2="20335" y2="68657"/>
                        <a14:foregroundMark x1="22010" y1="75821" x2="22010" y2="7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1530"/>
          <a:stretch/>
        </p:blipFill>
        <p:spPr bwMode="auto">
          <a:xfrm>
            <a:off x="2555776" y="1358814"/>
            <a:ext cx="1897182" cy="1782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журнал 18" descr="http://i025.radikal.ru/1003/c2/c900966b518b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93570"/>
            <a:ext cx="1368152" cy="182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сахар 19" descr="http://ruslekar.info/images/original/71821m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4" y="1484784"/>
            <a:ext cx="1894357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орхидея 20" descr="http://sevelina.ru/images/uploads/2011/07/0a2f1cd9bbda933399155ccff0cf497e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52760"/>
            <a:ext cx="1800199" cy="20364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ножницы 21" descr="http://lotos777.ru/IBILI/ibili-nognici-dla-zeleni-2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70134" y1="71889" x2="70134" y2="71889"/>
                        <a14:backgroundMark x1="70134" y1="87097" x2="70134" y2="87097"/>
                        <a14:backgroundMark x1="74832" y1="87097" x2="74832" y2="87097"/>
                        <a14:backgroundMark x1="78523" y1="87097" x2="78523" y2="87097"/>
                        <a14:backgroundMark x1="82550" y1="85253" x2="82550" y2="85253"/>
                        <a14:backgroundMark x1="88255" y1="85253" x2="88255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1872208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0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506368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Форточка, кирпич, наживка,  зефир, ковёр, помидор, фартук, корзина.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5" name="Рисунок 14" descr="http://ferre.030201.ru/uploads/posts/2013-04/thumbs/1366549285_barbecue-1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5" b="61390" l="50000" r="77778">
                        <a14:foregroundMark x1="75556" y1="41313" x2="75556" y2="41313"/>
                        <a14:foregroundMark x1="51556" y1="38996" x2="51556" y2="3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26" t="4030" r="22863" b="38879"/>
          <a:stretch/>
        </p:blipFill>
        <p:spPr bwMode="auto">
          <a:xfrm>
            <a:off x="4832412" y="3606231"/>
            <a:ext cx="1683804" cy="1911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://galerey-room.ru/images/102503_1391066703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5" t="-5268" b="-1"/>
          <a:stretch/>
        </p:blipFill>
        <p:spPr bwMode="auto">
          <a:xfrm>
            <a:off x="2546838" y="3640708"/>
            <a:ext cx="1881145" cy="1804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://fitfan.ru/uploads/posts/2010-10/1286914887_zefir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67" y1="59333" x2="3667" y2="5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6" t="-8823"/>
          <a:stretch/>
        </p:blipFill>
        <p:spPr bwMode="auto">
          <a:xfrm>
            <a:off x="6804248" y="1103340"/>
            <a:ext cx="1808584" cy="2109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корзина17" descr="http://img1.liveinternet.ru/images/attach/c/11/116/160/116160733_12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0" t="-9605" r="1" b="1"/>
          <a:stretch/>
        </p:blipFill>
        <p:spPr bwMode="auto">
          <a:xfrm>
            <a:off x="6732240" y="3573016"/>
            <a:ext cx="1880592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://bud-mat.com.ua/assets/images/k_ryadovoy/M-100-polnot_big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849"/>
          <a:stretch/>
        </p:blipFill>
        <p:spPr bwMode="auto">
          <a:xfrm>
            <a:off x="2546839" y="1231863"/>
            <a:ext cx="1881145" cy="1909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://www.sonnikk.ru/wp-content/uploads/2015/10/10354301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100000" l="0" r="98137">
                        <a14:foregroundMark x1="38509" y1="49500" x2="38509" y2="49500"/>
                        <a14:foregroundMark x1="29814" y1="10500" x2="29814" y2="10500"/>
                        <a14:foregroundMark x1="50311" y1="14500" x2="50311" y2="14500"/>
                        <a14:foregroundMark x1="59006" y1="17500" x2="63975" y2="17500"/>
                        <a14:foregroundMark x1="71429" y1="19000" x2="76398" y2="19000"/>
                        <a14:foregroundMark x1="87578" y1="12500" x2="87578" y2="12500"/>
                        <a14:foregroundMark x1="77019" y1="13500" x2="77019" y2="13500"/>
                        <a14:foregroundMark x1="66460" y1="10500" x2="66460" y2="10500"/>
                        <a14:foregroundMark x1="88820" y1="27500" x2="88820" y2="27500"/>
                        <a14:foregroundMark x1="81988" y1="37000" x2="81988" y2="37000"/>
                        <a14:foregroundMark x1="82609" y1="49500" x2="84472" y2="52000"/>
                        <a14:foregroundMark x1="84472" y1="63500" x2="84472" y2="63500"/>
                        <a14:foregroundMark x1="88820" y1="47500" x2="90683" y2="57000"/>
                        <a14:foregroundMark x1="78882" y1="77500" x2="78882" y2="77500"/>
                        <a14:foregroundMark x1="81988" y1="72000" x2="81988" y2="72000"/>
                        <a14:foregroundMark x1="68323" y1="77500" x2="68323" y2="77500"/>
                        <a14:foregroundMark x1="57143" y1="81500" x2="57143" y2="81500"/>
                        <a14:foregroundMark x1="45963" y1="83500" x2="45963" y2="83500"/>
                        <a14:foregroundMark x1="33540" y1="86000" x2="33540" y2="86000"/>
                        <a14:foregroundMark x1="39130" y1="84000" x2="39130" y2="84000"/>
                        <a14:foregroundMark x1="26087" y1="88000" x2="26087" y2="88000"/>
                        <a14:foregroundMark x1="27950" y1="76000" x2="27950" y2="76000"/>
                        <a14:foregroundMark x1="26708" y1="68000" x2="26708" y2="68000"/>
                        <a14:foregroundMark x1="22981" y1="52000" x2="22981" y2="52000"/>
                        <a14:foregroundMark x1="24845" y1="42000" x2="24845" y2="42000"/>
                        <a14:foregroundMark x1="32298" y1="43500" x2="32298" y2="43500"/>
                        <a14:foregroundMark x1="26708" y1="32500" x2="26708" y2="32500"/>
                        <a14:foregroundMark x1="14286" y1="16500" x2="14286" y2="16500"/>
                        <a14:foregroundMark x1="8075" y1="18500" x2="8075" y2="18500"/>
                        <a14:foregroundMark x1="17391" y1="28500" x2="17391" y2="28500"/>
                        <a14:foregroundMark x1="15528" y1="24000" x2="15528" y2="24000"/>
                        <a14:foregroundMark x1="14286" y1="35000" x2="14286" y2="35000"/>
                        <a14:foregroundMark x1="15528" y1="43500" x2="15528" y2="43500"/>
                        <a14:foregroundMark x1="13665" y1="50500" x2="13665" y2="55000"/>
                        <a14:foregroundMark x1="13665" y1="63500" x2="13665" y2="63500"/>
                        <a14:foregroundMark x1="14286" y1="77500" x2="14286" y2="77500"/>
                        <a14:foregroundMark x1="16149" y1="78500" x2="16149" y2="78500"/>
                        <a14:foregroundMark x1="8696" y1="81500" x2="8696" y2="81500"/>
                        <a14:foregroundMark x1="8696" y1="72000" x2="8696" y2="72000"/>
                        <a14:foregroundMark x1="8075" y1="66500" x2="8075" y2="66500"/>
                        <a14:foregroundMark x1="8075" y1="62500" x2="8075" y2="59000"/>
                        <a14:foregroundMark x1="8075" y1="53000" x2="8075" y2="53000"/>
                        <a14:foregroundMark x1="8075" y1="39000" x2="8075" y2="39000"/>
                        <a14:foregroundMark x1="81988" y1="12500" x2="81988" y2="12500"/>
                        <a14:foregroundMark x1="72671" y1="13500" x2="72671" y2="13500"/>
                        <a14:foregroundMark x1="60870" y1="11500" x2="60870" y2="11500"/>
                        <a14:foregroundMark x1="55280" y1="10500" x2="55280" y2="10500"/>
                        <a14:foregroundMark x1="46584" y1="10000" x2="46584" y2="10000"/>
                        <a14:foregroundMark x1="39130" y1="10000" x2="39130" y2="10000"/>
                        <a14:foregroundMark x1="20497" y1="8000" x2="20497" y2="8000"/>
                        <a14:foregroundMark x1="19255" y1="13500" x2="19255" y2="13500"/>
                        <a14:foregroundMark x1="18634" y1="58000" x2="18634" y2="58000"/>
                        <a14:foregroundMark x1="18634" y1="63500" x2="18634" y2="68000"/>
                        <a14:foregroundMark x1="14286" y1="19000" x2="14286" y2="19000"/>
                        <a14:foregroundMark x1="9938" y1="26000" x2="9938" y2="26000"/>
                        <a14:foregroundMark x1="11801" y1="39000" x2="11801" y2="39000"/>
                        <a14:foregroundMark x1="77019" y1="9000" x2="77019" y2="9000"/>
                        <a14:foregroundMark x1="72671" y1="10000" x2="72671" y2="10000"/>
                        <a14:foregroundMark x1="66460" y1="11500" x2="66460" y2="11500"/>
                        <a14:foregroundMark x1="64596" y1="11500" x2="64596" y2="15500"/>
                        <a14:foregroundMark x1="87578" y1="11500" x2="87578" y2="11500"/>
                        <a14:backgroundMark x1="2484" y1="22000" x2="2484" y2="22000"/>
                        <a14:backgroundMark x1="3106" y1="28500" x2="3106" y2="28500"/>
                        <a14:backgroundMark x1="2484" y1="31500" x2="2484" y2="31500"/>
                        <a14:backgroundMark x1="2484" y1="36000" x2="2484" y2="36000"/>
                        <a14:backgroundMark x1="3106" y1="43500" x2="3106" y2="43500"/>
                        <a14:backgroundMark x1="4348" y1="76000" x2="4348" y2="76000"/>
                        <a14:backgroundMark x1="77019" y1="7000" x2="77019" y2="7000"/>
                        <a14:backgroundMark x1="69565" y1="7000" x2="69565" y2="7000"/>
                        <a14:backgroundMark x1="64596" y1="6000" x2="6459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314" b="-1"/>
          <a:stretch/>
        </p:blipFill>
        <p:spPr bwMode="auto">
          <a:xfrm>
            <a:off x="486869" y="1211198"/>
            <a:ext cx="1852883" cy="2001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https://encrypted-tbn1.gstatic.com/images?q=tbn:ANd9GcTwGyq9yNqF2bt62DXkTk1Co80qmI7wHtHNW8G5v-BeuRpqQlIv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0708"/>
            <a:ext cx="1967998" cy="194853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3" name="наживка" descr="http://interesnyesaity.ru/wp-content/uploads/111112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91" b="86545" l="1818" r="87636">
                        <a14:foregroundMark x1="74727" y1="22364" x2="74727" y2="22364"/>
                        <a14:foregroundMark x1="73455" y1="32000" x2="73455" y2="32000"/>
                        <a14:foregroundMark x1="77455" y1="15273" x2="77455" y2="15273"/>
                        <a14:foregroundMark x1="79273" y1="24000" x2="79273" y2="24000"/>
                        <a14:foregroundMark x1="72909" y1="12727" x2="72909" y2="12727"/>
                        <a14:foregroundMark x1="69455" y1="8909" x2="69455" y2="8909"/>
                        <a14:foregroundMark x1="64909" y1="8364" x2="64909" y2="8364"/>
                        <a14:foregroundMark x1="58000" y1="7818" x2="58000" y2="7818"/>
                        <a14:foregroundMark x1="53455" y1="7818" x2="53455" y2="7818"/>
                        <a14:foregroundMark x1="49455" y1="8909" x2="49455" y2="8909"/>
                        <a14:foregroundMark x1="44909" y1="10545" x2="44909" y2="10545"/>
                        <a14:foregroundMark x1="39636" y1="12182" x2="39636" y2="12182"/>
                        <a14:foregroundMark x1="35636" y1="14364" x2="35636" y2="14364"/>
                        <a14:foregroundMark x1="32909" y1="16364" x2="32909" y2="16364"/>
                        <a14:foregroundMark x1="29455" y1="19091" x2="29455" y2="19091"/>
                        <a14:foregroundMark x1="26000" y1="21273" x2="26000" y2="21273"/>
                        <a14:foregroundMark x1="22545" y1="24000" x2="22545" y2="24000"/>
                        <a14:foregroundMark x1="20727" y1="27636" x2="20727" y2="27636"/>
                        <a14:foregroundMark x1="17273" y1="30364" x2="17273" y2="3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13157" r="14189" b="12837"/>
          <a:stretch/>
        </p:blipFill>
        <p:spPr bwMode="auto">
          <a:xfrm>
            <a:off x="4746403" y="1258030"/>
            <a:ext cx="1677799" cy="1908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://www.sonnikk.ru/wp-content/uploads/2015/10/10354301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100000" l="0" r="98137">
                        <a14:foregroundMark x1="38509" y1="49500" x2="38509" y2="49500"/>
                        <a14:foregroundMark x1="29814" y1="10500" x2="29814" y2="10500"/>
                        <a14:foregroundMark x1="50311" y1="14500" x2="50311" y2="14500"/>
                        <a14:foregroundMark x1="59006" y1="17500" x2="63975" y2="17500"/>
                        <a14:foregroundMark x1="71429" y1="19000" x2="76398" y2="19000"/>
                        <a14:foregroundMark x1="87578" y1="12500" x2="87578" y2="12500"/>
                        <a14:foregroundMark x1="77019" y1="13500" x2="77019" y2="13500"/>
                        <a14:foregroundMark x1="66460" y1="10500" x2="66460" y2="10500"/>
                        <a14:foregroundMark x1="88820" y1="27500" x2="88820" y2="27500"/>
                        <a14:foregroundMark x1="81988" y1="37000" x2="81988" y2="37000"/>
                        <a14:foregroundMark x1="82609" y1="49500" x2="84472" y2="52000"/>
                        <a14:foregroundMark x1="84472" y1="63500" x2="84472" y2="63500"/>
                        <a14:foregroundMark x1="88820" y1="47500" x2="90683" y2="57000"/>
                        <a14:foregroundMark x1="78882" y1="77500" x2="78882" y2="77500"/>
                        <a14:foregroundMark x1="81988" y1="72000" x2="81988" y2="72000"/>
                        <a14:foregroundMark x1="68323" y1="77500" x2="68323" y2="77500"/>
                        <a14:foregroundMark x1="57143" y1="81500" x2="57143" y2="81500"/>
                        <a14:foregroundMark x1="45963" y1="83500" x2="45963" y2="83500"/>
                        <a14:foregroundMark x1="33540" y1="86000" x2="33540" y2="86000"/>
                        <a14:foregroundMark x1="39130" y1="84000" x2="39130" y2="84000"/>
                        <a14:foregroundMark x1="26087" y1="88000" x2="26087" y2="88000"/>
                        <a14:foregroundMark x1="27950" y1="76000" x2="27950" y2="76000"/>
                        <a14:foregroundMark x1="26708" y1="68000" x2="26708" y2="68000"/>
                        <a14:foregroundMark x1="22981" y1="52000" x2="22981" y2="52000"/>
                        <a14:foregroundMark x1="24845" y1="42000" x2="24845" y2="42000"/>
                        <a14:foregroundMark x1="32298" y1="43500" x2="32298" y2="43500"/>
                        <a14:foregroundMark x1="26708" y1="32500" x2="26708" y2="32500"/>
                        <a14:foregroundMark x1="14286" y1="16500" x2="14286" y2="16500"/>
                        <a14:foregroundMark x1="8075" y1="18500" x2="8075" y2="18500"/>
                        <a14:foregroundMark x1="17391" y1="28500" x2="17391" y2="28500"/>
                        <a14:foregroundMark x1="15528" y1="24000" x2="15528" y2="24000"/>
                        <a14:foregroundMark x1="14286" y1="35000" x2="14286" y2="35000"/>
                        <a14:foregroundMark x1="15528" y1="43500" x2="15528" y2="43500"/>
                        <a14:foregroundMark x1="13665" y1="50500" x2="13665" y2="55000"/>
                        <a14:foregroundMark x1="13665" y1="63500" x2="13665" y2="63500"/>
                        <a14:foregroundMark x1="14286" y1="77500" x2="14286" y2="77500"/>
                        <a14:foregroundMark x1="16149" y1="78500" x2="16149" y2="78500"/>
                        <a14:foregroundMark x1="8696" y1="81500" x2="8696" y2="81500"/>
                        <a14:foregroundMark x1="8696" y1="72000" x2="8696" y2="72000"/>
                        <a14:foregroundMark x1="8075" y1="66500" x2="8075" y2="66500"/>
                        <a14:foregroundMark x1="8075" y1="62500" x2="8075" y2="59000"/>
                        <a14:foregroundMark x1="8075" y1="53000" x2="8075" y2="53000"/>
                        <a14:foregroundMark x1="8075" y1="39000" x2="8075" y2="39000"/>
                        <a14:foregroundMark x1="81988" y1="12500" x2="81988" y2="12500"/>
                        <a14:foregroundMark x1="72671" y1="13500" x2="72671" y2="13500"/>
                        <a14:foregroundMark x1="60870" y1="11500" x2="60870" y2="11500"/>
                        <a14:foregroundMark x1="55280" y1="10500" x2="55280" y2="10500"/>
                        <a14:foregroundMark x1="46584" y1="10000" x2="46584" y2="10000"/>
                        <a14:foregroundMark x1="39130" y1="10000" x2="39130" y2="10000"/>
                        <a14:foregroundMark x1="20497" y1="8000" x2="20497" y2="8000"/>
                        <a14:foregroundMark x1="19255" y1="13500" x2="19255" y2="13500"/>
                        <a14:foregroundMark x1="18634" y1="58000" x2="18634" y2="58000"/>
                        <a14:foregroundMark x1="18634" y1="63500" x2="18634" y2="68000"/>
                        <a14:foregroundMark x1="14286" y1="19000" x2="14286" y2="19000"/>
                        <a14:foregroundMark x1="9938" y1="26000" x2="9938" y2="26000"/>
                        <a14:foregroundMark x1="11801" y1="39000" x2="11801" y2="39000"/>
                        <a14:foregroundMark x1="77019" y1="9000" x2="77019" y2="9000"/>
                        <a14:foregroundMark x1="72671" y1="10000" x2="72671" y2="10000"/>
                        <a14:foregroundMark x1="66460" y1="11500" x2="66460" y2="11500"/>
                        <a14:foregroundMark x1="64596" y1="11500" x2="64596" y2="15500"/>
                        <a14:foregroundMark x1="87578" y1="11500" x2="87578" y2="11500"/>
                        <a14:backgroundMark x1="2484" y1="22000" x2="2484" y2="22000"/>
                        <a14:backgroundMark x1="3106" y1="28500" x2="3106" y2="28500"/>
                        <a14:backgroundMark x1="2484" y1="31500" x2="2484" y2="31500"/>
                        <a14:backgroundMark x1="2484" y1="36000" x2="2484" y2="36000"/>
                        <a14:backgroundMark x1="3106" y1="43500" x2="3106" y2="43500"/>
                        <a14:backgroundMark x1="4348" y1="76000" x2="4348" y2="76000"/>
                        <a14:backgroundMark x1="77019" y1="7000" x2="77019" y2="7000"/>
                        <a14:backgroundMark x1="69565" y1="7000" x2="69565" y2="7000"/>
                        <a14:backgroundMark x1="64596" y1="6000" x2="6459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314" b="-1"/>
          <a:stretch/>
        </p:blipFill>
        <p:spPr bwMode="auto">
          <a:xfrm>
            <a:off x="486869" y="1164366"/>
            <a:ext cx="1852883" cy="2001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фартук 23" descr="http://ferre.030201.ru/uploads/posts/2013-04/thumbs/1366549285_barbecue-1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5" b="61390" l="50000" r="77778">
                        <a14:foregroundMark x1="75556" y1="41313" x2="75556" y2="41313"/>
                        <a14:foregroundMark x1="51556" y1="38996" x2="51556" y2="3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26" t="4030" r="22863" b="38879"/>
          <a:stretch/>
        </p:blipFill>
        <p:spPr bwMode="auto">
          <a:xfrm>
            <a:off x="4860032" y="3606231"/>
            <a:ext cx="1683804" cy="1911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помидор 24" descr="http://galerey-room.ru/images/102503_1391066703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5" t="-5268" b="-1"/>
          <a:stretch/>
        </p:blipFill>
        <p:spPr bwMode="auto">
          <a:xfrm>
            <a:off x="2555776" y="3640708"/>
            <a:ext cx="1881145" cy="1804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зефир 25" descr="http://fitfan.ru/uploads/posts/2010-10/1286914887_zefir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67" y1="59333" x2="3667" y2="5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6" t="-8823"/>
          <a:stretch/>
        </p:blipFill>
        <p:spPr bwMode="auto">
          <a:xfrm>
            <a:off x="6850467" y="1103340"/>
            <a:ext cx="1808584" cy="2109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кирпичч 26" descr="http://bud-mat.com.ua/assets/images/k_ryadovoy/M-100-polnot_big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849"/>
          <a:stretch/>
        </p:blipFill>
        <p:spPr bwMode="auto">
          <a:xfrm>
            <a:off x="2593058" y="1231863"/>
            <a:ext cx="1881145" cy="1909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ковер 27" descr="https://encrypted-tbn1.gstatic.com/images?q=tbn:ANd9GcTwGyq9yNqF2bt62DXkTk1Co80qmI7wHtHNW8G5v-BeuRpqQlIv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0708"/>
            <a:ext cx="1967998" cy="194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форточка 28" descr="http://www.sonnikk.ru/wp-content/uploads/2015/10/10354301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100000" l="0" r="98137">
                        <a14:foregroundMark x1="38509" y1="49500" x2="38509" y2="49500"/>
                        <a14:foregroundMark x1="29814" y1="10500" x2="29814" y2="10500"/>
                        <a14:foregroundMark x1="50311" y1="14500" x2="50311" y2="14500"/>
                        <a14:foregroundMark x1="59006" y1="17500" x2="63975" y2="17500"/>
                        <a14:foregroundMark x1="71429" y1="19000" x2="76398" y2="19000"/>
                        <a14:foregroundMark x1="87578" y1="12500" x2="87578" y2="12500"/>
                        <a14:foregroundMark x1="77019" y1="13500" x2="77019" y2="13500"/>
                        <a14:foregroundMark x1="66460" y1="10500" x2="66460" y2="10500"/>
                        <a14:foregroundMark x1="88820" y1="27500" x2="88820" y2="27500"/>
                        <a14:foregroundMark x1="81988" y1="37000" x2="81988" y2="37000"/>
                        <a14:foregroundMark x1="82609" y1="49500" x2="84472" y2="52000"/>
                        <a14:foregroundMark x1="84472" y1="63500" x2="84472" y2="63500"/>
                        <a14:foregroundMark x1="88820" y1="47500" x2="90683" y2="57000"/>
                        <a14:foregroundMark x1="78882" y1="77500" x2="78882" y2="77500"/>
                        <a14:foregroundMark x1="81988" y1="72000" x2="81988" y2="72000"/>
                        <a14:foregroundMark x1="68323" y1="77500" x2="68323" y2="77500"/>
                        <a14:foregroundMark x1="57143" y1="81500" x2="57143" y2="81500"/>
                        <a14:foregroundMark x1="45963" y1="83500" x2="45963" y2="83500"/>
                        <a14:foregroundMark x1="33540" y1="86000" x2="33540" y2="86000"/>
                        <a14:foregroundMark x1="39130" y1="84000" x2="39130" y2="84000"/>
                        <a14:foregroundMark x1="26087" y1="88000" x2="26087" y2="88000"/>
                        <a14:foregroundMark x1="27950" y1="76000" x2="27950" y2="76000"/>
                        <a14:foregroundMark x1="26708" y1="68000" x2="26708" y2="68000"/>
                        <a14:foregroundMark x1="22981" y1="52000" x2="22981" y2="52000"/>
                        <a14:foregroundMark x1="24845" y1="42000" x2="24845" y2="42000"/>
                        <a14:foregroundMark x1="32298" y1="43500" x2="32298" y2="43500"/>
                        <a14:foregroundMark x1="26708" y1="32500" x2="26708" y2="32500"/>
                        <a14:foregroundMark x1="14286" y1="16500" x2="14286" y2="16500"/>
                        <a14:foregroundMark x1="8075" y1="18500" x2="8075" y2="18500"/>
                        <a14:foregroundMark x1="17391" y1="28500" x2="17391" y2="28500"/>
                        <a14:foregroundMark x1="15528" y1="24000" x2="15528" y2="24000"/>
                        <a14:foregroundMark x1="14286" y1="35000" x2="14286" y2="35000"/>
                        <a14:foregroundMark x1="15528" y1="43500" x2="15528" y2="43500"/>
                        <a14:foregroundMark x1="13665" y1="50500" x2="13665" y2="55000"/>
                        <a14:foregroundMark x1="13665" y1="63500" x2="13665" y2="63500"/>
                        <a14:foregroundMark x1="14286" y1="77500" x2="14286" y2="77500"/>
                        <a14:foregroundMark x1="16149" y1="78500" x2="16149" y2="78500"/>
                        <a14:foregroundMark x1="8696" y1="81500" x2="8696" y2="81500"/>
                        <a14:foregroundMark x1="8696" y1="72000" x2="8696" y2="72000"/>
                        <a14:foregroundMark x1="8075" y1="66500" x2="8075" y2="66500"/>
                        <a14:foregroundMark x1="8075" y1="62500" x2="8075" y2="59000"/>
                        <a14:foregroundMark x1="8075" y1="53000" x2="8075" y2="53000"/>
                        <a14:foregroundMark x1="8075" y1="39000" x2="8075" y2="39000"/>
                        <a14:foregroundMark x1="81988" y1="12500" x2="81988" y2="12500"/>
                        <a14:foregroundMark x1="72671" y1="13500" x2="72671" y2="13500"/>
                        <a14:foregroundMark x1="60870" y1="11500" x2="60870" y2="11500"/>
                        <a14:foregroundMark x1="55280" y1="10500" x2="55280" y2="10500"/>
                        <a14:foregroundMark x1="46584" y1="10000" x2="46584" y2="10000"/>
                        <a14:foregroundMark x1="39130" y1="10000" x2="39130" y2="10000"/>
                        <a14:foregroundMark x1="20497" y1="8000" x2="20497" y2="8000"/>
                        <a14:foregroundMark x1="19255" y1="13500" x2="19255" y2="13500"/>
                        <a14:foregroundMark x1="18634" y1="58000" x2="18634" y2="58000"/>
                        <a14:foregroundMark x1="18634" y1="63500" x2="18634" y2="68000"/>
                        <a14:foregroundMark x1="14286" y1="19000" x2="14286" y2="19000"/>
                        <a14:foregroundMark x1="9938" y1="26000" x2="9938" y2="26000"/>
                        <a14:foregroundMark x1="11801" y1="39000" x2="11801" y2="39000"/>
                        <a14:foregroundMark x1="77019" y1="9000" x2="77019" y2="9000"/>
                        <a14:foregroundMark x1="72671" y1="10000" x2="72671" y2="10000"/>
                        <a14:foregroundMark x1="66460" y1="11500" x2="66460" y2="11500"/>
                        <a14:foregroundMark x1="64596" y1="11500" x2="64596" y2="15500"/>
                        <a14:foregroundMark x1="87578" y1="11500" x2="87578" y2="11500"/>
                        <a14:backgroundMark x1="2484" y1="22000" x2="2484" y2="22000"/>
                        <a14:backgroundMark x1="3106" y1="28500" x2="3106" y2="28500"/>
                        <a14:backgroundMark x1="2484" y1="31500" x2="2484" y2="31500"/>
                        <a14:backgroundMark x1="2484" y1="36000" x2="2484" y2="36000"/>
                        <a14:backgroundMark x1="3106" y1="43500" x2="3106" y2="43500"/>
                        <a14:backgroundMark x1="4348" y1="76000" x2="4348" y2="76000"/>
                        <a14:backgroundMark x1="77019" y1="7000" x2="77019" y2="7000"/>
                        <a14:backgroundMark x1="69565" y1="7000" x2="69565" y2="7000"/>
                        <a14:backgroundMark x1="64596" y1="6000" x2="6459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314" b="-1"/>
          <a:stretch/>
        </p:blipFill>
        <p:spPr bwMode="auto">
          <a:xfrm>
            <a:off x="533088" y="1164366"/>
            <a:ext cx="1852883" cy="2001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19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29299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Художник, костёр, верба, кефир, забор, морковь, свитер, вертолёт.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свитер12" descr="https://fusion-store.com/assets/galleries/51/kover_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1827819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морковь13" descr="https://otvet.imgsmail.ru/download/f2e73cc6608a450ad4a6dca348a5c4fe_i-1096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12"/>
          <a:stretch/>
        </p:blipFill>
        <p:spPr bwMode="auto">
          <a:xfrm>
            <a:off x="2720717" y="3498103"/>
            <a:ext cx="1635259" cy="2019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кефир14" descr="http://www.tiptip.ru/base_prod/img/kefir_32_zhirnosti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60" l="0" r="98258">
                        <a14:foregroundMark x1="56098" y1="35890" x2="68293" y2="34969"/>
                        <a14:foregroundMark x1="80488" y1="34969" x2="80488" y2="34969"/>
                        <a14:foregroundMark x1="73171" y1="34969" x2="73171" y2="34969"/>
                        <a14:foregroundMark x1="22300" y1="13497" x2="22300" y2="13497"/>
                        <a14:foregroundMark x1="32404" y1="12577" x2="32404" y2="12577"/>
                        <a14:foregroundMark x1="27526" y1="26074" x2="27526" y2="26074"/>
                        <a14:foregroundMark x1="27526" y1="33436" x2="27526" y2="33436"/>
                        <a14:foregroundMark x1="28571" y1="46012" x2="28571" y2="46012"/>
                        <a14:foregroundMark x1="28571" y1="51840" x2="28571" y2="51840"/>
                        <a14:foregroundMark x1="26481" y1="40184" x2="26481" y2="40184"/>
                        <a14:foregroundMark x1="27526" y1="55215" x2="27526" y2="55215"/>
                        <a14:foregroundMark x1="28571" y1="59202" x2="28571" y2="59202"/>
                        <a14:foregroundMark x1="62021" y1="46626" x2="62021" y2="51840"/>
                        <a14:foregroundMark x1="66202" y1="62577" x2="66202" y2="62577"/>
                        <a14:foregroundMark x1="64111" y1="55828" x2="64111" y2="55828"/>
                        <a14:foregroundMark x1="64111" y1="65951" x2="64111" y2="65951"/>
                        <a14:foregroundMark x1="67247" y1="69939" x2="67247" y2="69939"/>
                        <a14:foregroundMark x1="68990" y1="75767" x2="68990" y2="75767"/>
                        <a14:foregroundMark x1="64111" y1="78528" x2="64111" y2="78528"/>
                        <a14:foregroundMark x1="65157" y1="84356" x2="65157" y2="84356"/>
                        <a14:foregroundMark x1="81533" y1="85890" x2="81533" y2="85890"/>
                        <a14:foregroundMark x1="89547" y1="78528" x2="89547" y2="78528"/>
                        <a14:foregroundMark x1="88502" y1="74233" x2="88502" y2="74233"/>
                        <a14:foregroundMark x1="35540" y1="82515" x2="35540" y2="82515"/>
                        <a14:foregroundMark x1="35540" y1="78528" x2="35540" y2="78528"/>
                        <a14:foregroundMark x1="90592" y1="82515" x2="90592" y2="82515"/>
                        <a14:foregroundMark x1="90592" y1="80982" x2="90592" y2="80982"/>
                        <a14:foregroundMark x1="90592" y1="75153" x2="90592" y2="75153"/>
                        <a14:foregroundMark x1="64111" y1="63497" x2="64111" y2="63497"/>
                        <a14:foregroundMark x1="65157" y1="56748" x2="65157" y2="56748"/>
                        <a14:foregroundMark x1="65157" y1="52454" x2="65157" y2="52454"/>
                        <a14:foregroundMark x1="64111" y1="59202" x2="64111" y2="59202"/>
                        <a14:foregroundMark x1="64111" y1="64110" x2="64111" y2="64110"/>
                        <a14:foregroundMark x1="65157" y1="66871" x2="66202" y2="69325"/>
                        <a14:foregroundMark x1="66202" y1="69325" x2="66202" y2="69325"/>
                        <a14:foregroundMark x1="67247" y1="71779" x2="67247" y2="71779"/>
                        <a14:foregroundMark x1="67247" y1="73313" x2="67247" y2="73313"/>
                        <a14:foregroundMark x1="67247" y1="76687" x2="67247" y2="76687"/>
                        <a14:foregroundMark x1="65157" y1="84969" x2="65157" y2="84969"/>
                        <a14:foregroundMark x1="23345" y1="26074" x2="26481" y2="26074"/>
                        <a14:foregroundMark x1="28571" y1="29141" x2="28571" y2="31902"/>
                        <a14:foregroundMark x1="27526" y1="35890" x2="27526" y2="40184"/>
                        <a14:foregroundMark x1="27526" y1="40798" x2="27526" y2="40798"/>
                        <a14:foregroundMark x1="27526" y1="42638" x2="28571" y2="49387"/>
                        <a14:foregroundMark x1="28571" y1="50000" x2="28571" y2="50000"/>
                        <a14:foregroundMark x1="28571" y1="50000" x2="28571" y2="50000"/>
                        <a14:foregroundMark x1="28571" y1="52454" x2="28571" y2="52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46381"/>
            <a:ext cx="1728192" cy="211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вертолет5" descr="http://magavinete.ru/components/com_virtuemart/shop_image/product/_________________4dbd4e2d3cce7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41600" y1="47000" x2="41600" y2="47000"/>
                        <a14:foregroundMark x1="12400" y1="74600" x2="12400" y2="74600"/>
                        <a14:backgroundMark x1="74400" y1="74000" x2="74400" y2="74000"/>
                        <a14:backgroundMark x1="46000" y1="89200" x2="46000" y2="89200"/>
                        <a14:backgroundMark x1="26200" y1="74600" x2="26200" y2="7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78" b="1"/>
          <a:stretch/>
        </p:blipFill>
        <p:spPr bwMode="auto">
          <a:xfrm>
            <a:off x="6804248" y="3581017"/>
            <a:ext cx="1872208" cy="2008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верба6" descr="http://vk.com/images/gifts/256/556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141" l="0" r="100000">
                        <a14:foregroundMark x1="81250" y1="12109" x2="81250" y2="12109"/>
                        <a14:foregroundMark x1="74219" y1="19531" x2="74219" y2="19531"/>
                        <a14:foregroundMark x1="70313" y1="26563" x2="70313" y2="26563"/>
                        <a14:foregroundMark x1="63281" y1="40234" x2="63281" y2="40234"/>
                        <a14:foregroundMark x1="62500" y1="33984" x2="62500" y2="33984"/>
                        <a14:foregroundMark x1="58594" y1="26563" x2="58594" y2="26563"/>
                        <a14:foregroundMark x1="62500" y1="20703" x2="62500" y2="20703"/>
                        <a14:foregroundMark x1="65234" y1="14453" x2="65234" y2="14453"/>
                        <a14:foregroundMark x1="67969" y1="5078" x2="67969" y2="5078"/>
                        <a14:foregroundMark x1="57031" y1="3516" x2="57031" y2="3516"/>
                        <a14:foregroundMark x1="55859" y1="11328" x2="55859" y2="11328"/>
                        <a14:foregroundMark x1="54297" y1="16406" x2="54297" y2="16406"/>
                        <a14:foregroundMark x1="52344" y1="20703" x2="52344" y2="20703"/>
                        <a14:foregroundMark x1="52344" y1="30859" x2="52344" y2="30859"/>
                        <a14:foregroundMark x1="45313" y1="24609" x2="45313" y2="24609"/>
                        <a14:foregroundMark x1="43359" y1="18750" x2="43359" y2="18750"/>
                        <a14:foregroundMark x1="43359" y1="14453" x2="43359" y2="14453"/>
                        <a14:foregroundMark x1="39063" y1="7813" x2="39063" y2="7813"/>
                        <a14:foregroundMark x1="26172" y1="5859" x2="26172" y2="5859"/>
                        <a14:foregroundMark x1="29688" y1="13672" x2="29688" y2="13672"/>
                        <a14:foregroundMark x1="25391" y1="14453" x2="25391" y2="14453"/>
                        <a14:foregroundMark x1="33594" y1="16406" x2="33594" y2="16406"/>
                        <a14:foregroundMark x1="54297" y1="47656" x2="54297" y2="47656"/>
                        <a14:foregroundMark x1="48047" y1="51953" x2="48047" y2="51953"/>
                        <a14:foregroundMark x1="42578" y1="58203" x2="42578" y2="58203"/>
                        <a14:foregroundMark x1="42578" y1="66406" x2="42578" y2="66406"/>
                        <a14:foregroundMark x1="51563" y1="58984" x2="51563" y2="58984"/>
                        <a14:foregroundMark x1="55078" y1="56250" x2="55078" y2="56250"/>
                        <a14:foregroundMark x1="58594" y1="62109" x2="58594" y2="62109"/>
                        <a14:foregroundMark x1="62500" y1="61328" x2="62500" y2="61328"/>
                        <a14:foregroundMark x1="48047" y1="61328" x2="48047" y2="61328"/>
                        <a14:foregroundMark x1="48047" y1="53906" x2="48047" y2="53906"/>
                        <a14:foregroundMark x1="36328" y1="22266" x2="36328" y2="22266"/>
                        <a14:foregroundMark x1="37109" y1="30078" x2="37109" y2="30078"/>
                        <a14:foregroundMark x1="41406" y1="33203" x2="41406" y2="33203"/>
                        <a14:foregroundMark x1="43359" y1="39453" x2="43359" y2="39453"/>
                        <a14:foregroundMark x1="50781" y1="39453" x2="50781" y2="39453"/>
                        <a14:foregroundMark x1="46094" y1="62109" x2="46094" y2="62109"/>
                        <a14:foregroundMark x1="45313" y1="57031" x2="45313" y2="57031"/>
                        <a14:foregroundMark x1="40625" y1="60547" x2="40625" y2="60547"/>
                        <a14:foregroundMark x1="40625" y1="57031" x2="44141" y2="56250"/>
                        <a14:foregroundMark x1="48047" y1="52734" x2="48047" y2="52734"/>
                        <a14:foregroundMark x1="53516" y1="56250" x2="53516" y2="56250"/>
                        <a14:foregroundMark x1="54297" y1="65625" x2="54297" y2="65625"/>
                        <a14:foregroundMark x1="49609" y1="48828" x2="49609" y2="48828"/>
                        <a14:foregroundMark x1="46875" y1="64063" x2="46875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633" b="5343"/>
          <a:stretch/>
        </p:blipFill>
        <p:spPr bwMode="auto">
          <a:xfrm>
            <a:off x="4641658" y="1124744"/>
            <a:ext cx="1946565" cy="2110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забор7" descr="http://www.zaborivorota.ru/UserFiles/Image/RASPASHNIE/primer_1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333" l="4206" r="8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2" r="13015"/>
          <a:stretch/>
        </p:blipFill>
        <p:spPr bwMode="auto">
          <a:xfrm>
            <a:off x="509107" y="3581017"/>
            <a:ext cx="1758637" cy="2080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костер18" descr="http://www.bash-tur.ru/files/Image/Kostry/kostershalash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62" l="552" r="100000">
                        <a14:backgroundMark x1="31215" y1="91884" x2="31215" y2="91884"/>
                        <a14:backgroundMark x1="27901" y1="83478" x2="27901" y2="8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611" b="4959"/>
          <a:stretch/>
        </p:blipFill>
        <p:spPr bwMode="auto">
          <a:xfrm>
            <a:off x="2504693" y="1128425"/>
            <a:ext cx="1995299" cy="2156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художник 21" descr="http://www.primeschool.ru/wp-content/uploads/2014/08/shkolnyj-sovet-1.jpg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7311"/>
            <a:ext cx="1584176" cy="2128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9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553744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Телевизор, миксер, медвежата, повар, персик, черника, </a:t>
            </a:r>
            <a:r>
              <a:rPr lang="ru-RU" i="1" dirty="0" err="1" smtClean="0">
                <a:solidFill>
                  <a:prstClr val="black"/>
                </a:solidFill>
                <a:latin typeface="Calibri" pitchFamily="34" charset="0"/>
              </a:rPr>
              <a:t>Мойдодыр</a:t>
            </a:r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, арбуз.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5" name="миксер14" descr="http://ru.russellhobbs.com/images/prod_5021_19420_main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5722" r="2241" b="7085"/>
          <a:stretch/>
        </p:blipFill>
        <p:spPr bwMode="auto">
          <a:xfrm>
            <a:off x="2555776" y="1340768"/>
            <a:ext cx="1872208" cy="1700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теле15" descr="https://encrypted-tbn3.gstatic.com/images?q=tbn:ANd9GcQr2Gzk2pPaMz4STp8qaxt74Zw6YTAnDwmJfSA2nTREPXWm7eSzVynWYnnj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66" r="90734">
                        <a14:foregroundMark x1="62162" y1="4639" x2="62162" y2="4639"/>
                        <a14:foregroundMark x1="38610" y1="5670" x2="38610" y2="5670"/>
                        <a14:foregroundMark x1="41313" y1="9278" x2="41313" y2="9278"/>
                        <a14:foregroundMark x1="45174" y1="13918" x2="45174" y2="13918"/>
                        <a14:foregroundMark x1="58687" y1="9278" x2="58687" y2="9278"/>
                        <a14:foregroundMark x1="55598" y1="14948" x2="55598" y2="14948"/>
                        <a14:foregroundMark x1="24324" y1="39691" x2="24324" y2="39691"/>
                        <a14:foregroundMark x1="24324" y1="46392" x2="24324" y2="46392"/>
                        <a14:foregroundMark x1="24324" y1="52062" x2="24324" y2="52062"/>
                        <a14:foregroundMark x1="24324" y1="55670" x2="24324" y2="55670"/>
                        <a14:foregroundMark x1="24324" y1="61340" x2="24324" y2="61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5" t="-9328" r="10662"/>
          <a:stretch/>
        </p:blipFill>
        <p:spPr bwMode="auto">
          <a:xfrm>
            <a:off x="377755" y="1154111"/>
            <a:ext cx="1961997" cy="2094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Мойдодыр16" descr="https://encrypted-tbn0.gstatic.com/images?q=tbn:ANd9GcTccUb_sB1Xqk1rFAjpGARrZXDL4r8SHi3DDUXQXrP6s4dSdbMl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847" t="-5631" r="-1" b="-1"/>
          <a:stretch/>
        </p:blipFill>
        <p:spPr bwMode="auto">
          <a:xfrm>
            <a:off x="4716016" y="3502912"/>
            <a:ext cx="1728192" cy="2158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черника 18" descr="http://lenagold.narod.ru/fon/clipart/ch/chern/jagod29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37" t="-9076" r="1" b="-1"/>
          <a:stretch/>
        </p:blipFill>
        <p:spPr bwMode="auto">
          <a:xfrm>
            <a:off x="2542015" y="3502912"/>
            <a:ext cx="1957977" cy="2014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арбуз19" descr="http://images.clipartlogo.com/files/ss/thumb/118/118376026/funny-watermelon_small.jpg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2800" y1="87200" x2="72800" y2="87200"/>
                        <a14:foregroundMark x1="84000" y1="88800" x2="84000" y2="88800"/>
                        <a14:foregroundMark x1="78400" y1="87200" x2="78400" y2="87200"/>
                        <a14:foregroundMark x1="29600" y1="86400" x2="29600" y2="86400"/>
                        <a14:foregroundMark x1="34400" y1="89600" x2="34400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26" t="-10924"/>
          <a:stretch/>
        </p:blipFill>
        <p:spPr bwMode="auto">
          <a:xfrm>
            <a:off x="6804248" y="3438662"/>
            <a:ext cx="2016224" cy="2078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персик 20" descr="http://histpro.narod.ru/frveg/peash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43" r="93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" t="-10207" r="7170"/>
          <a:stretch/>
        </p:blipFill>
        <p:spPr bwMode="auto">
          <a:xfrm>
            <a:off x="395536" y="3502912"/>
            <a:ext cx="1944216" cy="1942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повар13" descr="http://dneprcateringservice.com.ua/wp-content/uploads/2013/05/chef-cooking-276x340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942" r="100000">
                        <a14:foregroundMark x1="46602" y1="12992" x2="46602" y2="12992"/>
                        <a14:foregroundMark x1="47573" y1="4724" x2="47573" y2="4724"/>
                        <a14:foregroundMark x1="54369" y1="11417" x2="54369" y2="11417"/>
                        <a14:foregroundMark x1="38835" y1="9449" x2="38835" y2="9449"/>
                        <a14:foregroundMark x1="30097" y1="9449" x2="30097" y2="9449"/>
                        <a14:foregroundMark x1="39806" y1="48425" x2="39806" y2="48425"/>
                        <a14:foregroundMark x1="32039" y1="47638" x2="32039" y2="47638"/>
                        <a14:foregroundMark x1="40777" y1="53543" x2="40777" y2="53543"/>
                        <a14:foregroundMark x1="47573" y1="44488" x2="47573" y2="44488"/>
                        <a14:foregroundMark x1="51456" y1="54331" x2="51456" y2="57480"/>
                        <a14:foregroundMark x1="63592" y1="64173" x2="63592" y2="64173"/>
                        <a14:foregroundMark x1="56311" y1="75591" x2="56311" y2="75591"/>
                        <a14:foregroundMark x1="40777" y1="71654" x2="41748" y2="74016"/>
                        <a14:foregroundMark x1="41748" y1="92913" x2="41748" y2="92913"/>
                        <a14:foregroundMark x1="74272" y1="94094" x2="74272" y2="94094"/>
                        <a14:foregroundMark x1="79126" y1="40945" x2="79126" y2="40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14" t="-2253" b="-1"/>
          <a:stretch/>
        </p:blipFill>
        <p:spPr bwMode="auto">
          <a:xfrm>
            <a:off x="6876256" y="1262760"/>
            <a:ext cx="1656184" cy="2094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8" name="медвежата17" descr="http://krasivye-zhivotnye.ru/images2/zhivotnye391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89" y="1385480"/>
            <a:ext cx="1852187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1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05608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Ёршик, абажур, вершина, жук, орден, арка, тир, инжир.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тир 12" descr="http://www.dmazay.ru/products_pictures/BRCA%204701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" b="100000" l="11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" t="390" r="-1"/>
          <a:stretch/>
        </p:blipFill>
        <p:spPr bwMode="auto">
          <a:xfrm>
            <a:off x="4716016" y="3573016"/>
            <a:ext cx="1827819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инжир 14" descr="http://www.1000listnik.ru/uploads/posts/2013-12/1388057075_injir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" t="-1097"/>
          <a:stretch/>
        </p:blipFill>
        <p:spPr bwMode="auto">
          <a:xfrm>
            <a:off x="6804248" y="3645024"/>
            <a:ext cx="1880592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арка 15" descr="http://www.kplavra.kiev.ua/rebr_img/1160/1359720594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16" t="-586" b="1"/>
          <a:stretch/>
        </p:blipFill>
        <p:spPr bwMode="auto">
          <a:xfrm>
            <a:off x="2588788" y="3645024"/>
            <a:ext cx="1839196" cy="1895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абажюр16" descr="http://www.art-linestudio.ru/gal/lampshade02/14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928" t="-4911" r="1" b="12690"/>
          <a:stretch/>
        </p:blipFill>
        <p:spPr bwMode="auto">
          <a:xfrm>
            <a:off x="2518341" y="1196752"/>
            <a:ext cx="1837635" cy="1882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орден18" descr="http://upload.wikimedia.org/wikipedia/commons/5/5b/Orden-Pobeda-Marshal_Vasilevsky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004" r="1" b="-1"/>
          <a:stretch/>
        </p:blipFill>
        <p:spPr bwMode="auto">
          <a:xfrm>
            <a:off x="454252" y="3692509"/>
            <a:ext cx="1885500" cy="1824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ёршик 20" descr="http://www.extremelife.com.ua/images/stories/virtuemart/product/61a_big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28" r="100000">
                        <a14:foregroundMark x1="59331" y1="66017" x2="59331" y2="66017"/>
                        <a14:foregroundMark x1="52646" y1="72145" x2="52646" y2="72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85"/>
            <a:ext cx="1850330" cy="194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вершина13" descr="http://pics.livejournal.com/frenso/pic/0009pr3s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56" l="1656" r="98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2" t="-7518" r="14974" b="18548"/>
          <a:stretch/>
        </p:blipFill>
        <p:spPr bwMode="auto">
          <a:xfrm>
            <a:off x="4763742" y="1164907"/>
            <a:ext cx="1780093" cy="20480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8" name="жук17" descr="http://dasha46.narod.ru/Encyclopedic_Knowledge/Biology/Animals/BugsAndInsects/2/MajskiiZhuk1.jpg"/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800" b="83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6597"/>
          <a:stretch/>
        </p:blipFill>
        <p:spPr bwMode="auto">
          <a:xfrm>
            <a:off x="6804248" y="1364820"/>
            <a:ext cx="1944216" cy="187220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40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677195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Хор, циркуль, сыр, лыжник, перчатки, гирлянда, топор, мармелад.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4" name="сыр 13" descr="http://design.newpages.com.ua/images/uroki/karand/raznoe/cheese4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741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00" t="-18288" r="737" b="10716"/>
          <a:stretch/>
        </p:blipFill>
        <p:spPr bwMode="auto">
          <a:xfrm>
            <a:off x="4779907" y="1098634"/>
            <a:ext cx="1742044" cy="1970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циркуль 14" descr="http://900igr.net/datas/predmety/SHkola.files/0028-028-TSirkul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14" b="93948" l="22894" r="73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7" t="24062" r="26046" b="7333"/>
          <a:stretch/>
        </p:blipFill>
        <p:spPr bwMode="auto">
          <a:xfrm>
            <a:off x="2625088" y="1385505"/>
            <a:ext cx="1802896" cy="1755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топор 15" descr="http://readik.ru/bukvy/tris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3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81" y="3745554"/>
            <a:ext cx="1877943" cy="162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гтрлянда16" descr="http://orgprazdnik.ru/uploads/posts/2010-11/1290954152_66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50" b="71053" l="0" r="100000">
                        <a14:foregroundMark x1="23099" y1="51128" x2="23099" y2="51128"/>
                        <a14:foregroundMark x1="24225" y1="58647" x2="24225" y2="58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52" b="29281"/>
          <a:stretch/>
        </p:blipFill>
        <p:spPr bwMode="auto">
          <a:xfrm>
            <a:off x="2555776" y="4125276"/>
            <a:ext cx="1944216" cy="813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мармелад17" descr="http://xn----9sbjd4aoaeik.xn--p1ai/images/kupit-marmelad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0" l="8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3349"/>
          <a:stretch/>
        </p:blipFill>
        <p:spPr bwMode="auto">
          <a:xfrm>
            <a:off x="6876256" y="3645024"/>
            <a:ext cx="1808584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перчатки18" descr="http://katyaburg.ru/sites/default/files/pictures/obuv_acsessuary/modnye_genskie_perchatki_03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-1"/>
          <a:stretch/>
        </p:blipFill>
        <p:spPr bwMode="auto">
          <a:xfrm>
            <a:off x="431096" y="3519054"/>
            <a:ext cx="1908656" cy="1998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хор 19" descr="http://cs303413.vk.me/g39068337/a_656d7381.jp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3000" y1="8122" x2="63000" y2="8122"/>
                        <a14:foregroundMark x1="55500" y1="5076" x2="55500" y2="5076"/>
                        <a14:foregroundMark x1="35000" y1="92893" x2="35000" y2="92893"/>
                        <a14:foregroundMark x1="89000" y1="86294" x2="89000" y2="86294"/>
                        <a14:backgroundMark x1="64000" y1="33503" x2="64000" y2="33503"/>
                        <a14:backgroundMark x1="62000" y1="8122" x2="62000" y2="8122"/>
                        <a14:backgroundMark x1="67500" y1="4569" x2="67500" y2="4569"/>
                        <a14:backgroundMark x1="56500" y1="6091" x2="56500" y2="6091"/>
                        <a14:backgroundMark x1="43000" y1="6091" x2="43000" y2="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2938"/>
            <a:ext cx="1944216" cy="18700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лыжник 21" descr="http://img-fotki.yandex.ru/get/6407/130884706.20/0_7bda3_6223edb2_L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b="8220"/>
          <a:stretch/>
        </p:blipFill>
        <p:spPr bwMode="auto">
          <a:xfrm>
            <a:off x="6857020" y="1211832"/>
            <a:ext cx="1827820" cy="2102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95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55377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Пятёрка,  дом, тостер, бурка, мартышка, фужер, сардельки, бирка.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4" name="тостер 13" descr="http://keep4u.ru/imgs/b/2009/09/10/b3/b39dc7454dc05e9baab356cad656fd6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8" y="1351050"/>
            <a:ext cx="1753077" cy="186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сардельки15" descr="http://usiter.com/uploads/20111122/sosiski+kolbasa+1876703295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40" r="88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" r="11267"/>
          <a:stretch/>
        </p:blipFill>
        <p:spPr bwMode="auto">
          <a:xfrm>
            <a:off x="4716016" y="3657088"/>
            <a:ext cx="1897093" cy="1932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фужер 16" descr="http://luxprezent.ru/published/publicdata/LUXPRESENT/attachments/SC/products_pictures/bokal-dlja-martini-antik_enl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6500" y1="44839" x2="46500" y2="44839"/>
                        <a14:foregroundMark x1="51000" y1="52903" x2="51000" y2="52903"/>
                        <a14:foregroundMark x1="49500" y1="66129" x2="49500" y2="66129"/>
                        <a14:foregroundMark x1="45000" y1="88710" x2="45000" y2="88710"/>
                        <a14:foregroundMark x1="64500" y1="91290" x2="63000" y2="88710"/>
                        <a14:foregroundMark x1="45000" y1="84839" x2="45000" y2="84839"/>
                        <a14:foregroundMark x1="52500" y1="88710" x2="52500" y2="8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71" y="3615813"/>
            <a:ext cx="1197873" cy="197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пять18" descr="http://3.bp.blogspot.com/-SQ-qOujl4Nc/VB5WIHPM-OI/AAAAAAAAOqg/7Bpktpgc2TA/s1600/5.gif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286" y1="67851" x2="54286" y2="67851"/>
                        <a14:foregroundMark x1="80612" y1="83587" x2="80612" y2="83587"/>
                        <a14:foregroundMark x1="8367" y1="9475" x2="8367" y2="9475"/>
                        <a14:foregroundMark x1="11429" y1="15059" x2="11429" y2="15059"/>
                        <a14:foregroundMark x1="12449" y1="5753" x2="12449" y2="5753"/>
                        <a14:foregroundMark x1="10408" y1="25212" x2="10408" y2="25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4916"/>
            <a:ext cx="1728192" cy="189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мартышка19" descr="http://www.1c-interes.ru/upload/resize_src/e8/e8d60386ce0e9916f11386c8212a18dd.jpg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1728192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бирка 21" descr="http://thumbs.dreamstime.com/z/%D0%BF%D1%83%D1%81%D1%82%D0%B0%D1%8F-%D0%BA%D1%80%D0%B0%D1%81%D0%BD%D0%B0%D1%8F-%D0%B1%D0%B8%D1%80%D0%BA%D0%B0-23803384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5158" l="0" r="837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3" r="17816" b="17073"/>
          <a:stretch/>
        </p:blipFill>
        <p:spPr bwMode="auto">
          <a:xfrm>
            <a:off x="6824536" y="3501008"/>
            <a:ext cx="1860303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бурка 22" descr="http://images.ru.prom.st/155240543_w640_h2048_fotorcr00eated.jpg?PIMAGE_ID=155240543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4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91"/>
          <a:stretch/>
        </p:blipFill>
        <p:spPr bwMode="auto">
          <a:xfrm>
            <a:off x="6822455" y="1305353"/>
            <a:ext cx="1854001" cy="1907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дом 17" descr="http://www.stroi-s.ru/i/dom1.jpg"/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9890" y1="7989" x2="69890" y2="7989"/>
                        <a14:foregroundMark x1="91713" y1="90634" x2="91713" y2="90634"/>
                        <a14:foregroundMark x1="16851" y1="87052" x2="16851" y2="87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25"/>
          <a:stretch/>
        </p:blipFill>
        <p:spPr bwMode="auto">
          <a:xfrm>
            <a:off x="2478468" y="1134611"/>
            <a:ext cx="1949516" cy="201622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6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735604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Карпы, жемчужина, </a:t>
            </a:r>
            <a:r>
              <a:rPr lang="ru-RU" i="1" dirty="0" err="1" smtClean="0">
                <a:solidFill>
                  <a:prstClr val="black"/>
                </a:solidFill>
                <a:latin typeface="Calibri" pitchFamily="34" charset="0"/>
              </a:rPr>
              <a:t>массажёр</a:t>
            </a:r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, сервиз, чернила, горшочек, сердце, консервы.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6" name="чернила 15" descr="http://st03.kakprosto.ru/images/article/2011/3/25/1_5254fb8e9fd415254fb8e9fd8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89000" l="0" r="86036">
                        <a14:foregroundMark x1="48423" y1="51400" x2="48423" y2="51400"/>
                        <a14:foregroundMark x1="49099" y1="56400" x2="49099" y2="56400"/>
                        <a14:foregroundMark x1="53153" y1="57800" x2="53153" y2="57800"/>
                        <a14:foregroundMark x1="45946" y1="52200" x2="45946" y2="5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0" r="13433" b="11795"/>
          <a:stretch/>
        </p:blipFill>
        <p:spPr bwMode="auto">
          <a:xfrm>
            <a:off x="395536" y="3499550"/>
            <a:ext cx="1872208" cy="2089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массажер 16" descr="http://www.atlant-sport.ru/uploads/main_product_13138486631832070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90" y="1196752"/>
            <a:ext cx="184422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сервиз 17" descr="http://www.praga-praha.ru/wp-content/uploads/2014/02/%D0%A7%D0%B5%D1%88%D1%81%D0%BA%D0%B8%D0%B9-%D1%84%D0%B0%D1%80%D1%84%D0%BE%D1%80-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08" r="95990">
                        <a14:foregroundMark x1="70677" y1="26616" x2="70677" y2="26616"/>
                        <a14:foregroundMark x1="39599" y1="29278" x2="39599" y2="29278"/>
                        <a14:foregroundMark x1="37093" y1="30798" x2="37093" y2="30798"/>
                        <a14:foregroundMark x1="33333" y1="33460" x2="33333" y2="33460"/>
                        <a14:foregroundMark x1="28822" y1="34981" x2="28822" y2="34981"/>
                        <a14:foregroundMark x1="69424" y1="85932" x2="69424" y2="85932"/>
                        <a14:foregroundMark x1="66165" y1="87833" x2="66165" y2="87833"/>
                        <a14:foregroundMark x1="62406" y1="88593" x2="62406" y2="88593"/>
                        <a14:foregroundMark x1="57895" y1="91255" x2="57895" y2="91255"/>
                        <a14:foregroundMark x1="54135" y1="89354" x2="54135" y2="89354"/>
                        <a14:foregroundMark x1="49624" y1="88593" x2="49624" y2="88593"/>
                        <a14:foregroundMark x1="44612" y1="87833" x2="44612" y2="87833"/>
                        <a14:foregroundMark x1="42105" y1="83270" x2="42105" y2="83270"/>
                        <a14:foregroundMark x1="41604" y1="55513" x2="41604" y2="55513"/>
                        <a14:foregroundMark x1="44612" y1="54753" x2="44612" y2="54753"/>
                        <a14:foregroundMark x1="29574" y1="70722" x2="29574" y2="70722"/>
                        <a14:foregroundMark x1="27569" y1="76806" x2="27569" y2="76806"/>
                        <a14:foregroundMark x1="30075" y1="74905" x2="30075" y2="74905"/>
                        <a14:backgroundMark x1="44110" y1="41825" x2="44110" y2="41825"/>
                        <a14:backgroundMark x1="48371" y1="53612" x2="48371" y2="53612"/>
                        <a14:backgroundMark x1="47118" y1="49430" x2="47118" y2="49430"/>
                        <a14:backgroundMark x1="45363" y1="59696" x2="45363" y2="59696"/>
                        <a14:backgroundMark x1="44110" y1="68061" x2="44110" y2="68061"/>
                        <a14:backgroundMark x1="40852" y1="73384" x2="40852" y2="73384"/>
                        <a14:backgroundMark x1="33333" y1="74144" x2="33333" y2="74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4" r="5114"/>
          <a:stretch/>
        </p:blipFill>
        <p:spPr bwMode="auto">
          <a:xfrm>
            <a:off x="6795864" y="1436313"/>
            <a:ext cx="1952600" cy="1632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горшок 20" descr="http://sunfood.com.ua/default/product_0/1383/main_big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20" r="75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25509"/>
          <a:stretch/>
        </p:blipFill>
        <p:spPr bwMode="auto">
          <a:xfrm>
            <a:off x="2654068" y="3775892"/>
            <a:ext cx="1731367" cy="1741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сердце 22" descr="http://krim.ros-spravka.ru/upload/resize_cache/iblock/1ca/296_296_1/stanciya_perelivaniya-yalta.jpg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86" y="3931599"/>
            <a:ext cx="1727830" cy="136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консервы 23" descr="http://fishuga.ru/images/cms/data/Konserv/foto_konservy3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146" r="93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r="9677"/>
          <a:stretch/>
        </p:blipFill>
        <p:spPr bwMode="auto">
          <a:xfrm>
            <a:off x="6795864" y="3781112"/>
            <a:ext cx="1888976" cy="1664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0" name="карпы19" descr="http://rybalka-v-karelii.ru/images/fish/karp.gif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7338" y1="39524" x2="77338" y2="3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413" b="-1"/>
          <a:stretch/>
        </p:blipFill>
        <p:spPr bwMode="auto">
          <a:xfrm>
            <a:off x="511587" y="1372369"/>
            <a:ext cx="1828165" cy="1552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жемчуг13" descr="http://thumbs.dreamstime.com/t/shell-pearl-vector-illustration-38166029.jpg"/>
          <p:cNvPicPr/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100000">
                        <a14:foregroundMark x1="56875" y1="12500" x2="56875" y2="12500"/>
                        <a14:foregroundMark x1="49375" y1="11875" x2="49375" y2="11875"/>
                        <a14:foregroundMark x1="43125" y1="11875" x2="43125" y2="11875"/>
                        <a14:foregroundMark x1="36250" y1="15625" x2="36250" y2="15625"/>
                        <a14:foregroundMark x1="30625" y1="16250" x2="30625" y2="18750"/>
                        <a14:foregroundMark x1="25000" y1="21250" x2="25000" y2="21250"/>
                        <a14:foregroundMark x1="21875" y1="26875" x2="21875" y2="26875"/>
                        <a14:foregroundMark x1="18750" y1="33125" x2="18750" y2="33125"/>
                        <a14:foregroundMark x1="19375" y1="38750" x2="19375" y2="38750"/>
                        <a14:foregroundMark x1="20625" y1="45625" x2="20625" y2="45625"/>
                        <a14:backgroundMark x1="72500" y1="85000" x2="72500" y2="85000"/>
                        <a14:backgroundMark x1="66250" y1="86875" x2="66250" y2="86875"/>
                        <a14:backgroundMark x1="61875" y1="87500" x2="61875" y2="87500"/>
                        <a14:backgroundMark x1="53750" y1="88125" x2="53750" y2="88125"/>
                        <a14:backgroundMark x1="48125" y1="88750" x2="48125" y2="88750"/>
                        <a14:backgroundMark x1="40000" y1="88750" x2="40000" y2="88750"/>
                        <a14:backgroundMark x1="35000" y1="84375" x2="35000" y2="84375"/>
                        <a14:backgroundMark x1="28125" y1="86250" x2="28125" y2="86250"/>
                        <a14:backgroundMark x1="46875" y1="89375" x2="54375" y2="89375"/>
                        <a14:backgroundMark x1="62500" y1="86250" x2="68750" y2="87500"/>
                        <a14:backgroundMark x1="71250" y1="83125" x2="71250" y2="83125"/>
                        <a14:backgroundMark x1="72500" y1="85625" x2="75625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348" b="-1"/>
          <a:stretch/>
        </p:blipFill>
        <p:spPr bwMode="auto">
          <a:xfrm>
            <a:off x="2483768" y="1130941"/>
            <a:ext cx="1944216" cy="2147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90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02421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594928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Сердечки, горбушка, кардиган, бумажник, барвинок, кардамон, карбонат, доберман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сердечкик 12" descr="http://v-astrale.ru/images2/image132852042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r="5473"/>
          <a:stretch/>
        </p:blipFill>
        <p:spPr bwMode="auto">
          <a:xfrm>
            <a:off x="488985" y="1268760"/>
            <a:ext cx="1706751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горбушка 13" descr="http://i5.loopy.ru/g/gorbuwka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2500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11852" r="8889" b="17483"/>
          <a:stretch/>
        </p:blipFill>
        <p:spPr bwMode="auto">
          <a:xfrm>
            <a:off x="2627784" y="1283893"/>
            <a:ext cx="1800200" cy="1929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карбонат 14" descr="http://xn----7sbxc5apouay.com/d/665087/d/%D0%BA%D0%B0%D1%80%D0%B1%D0%BE%D0%BD%D0%B0%D1%8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494"/>
          <a:stretch/>
        </p:blipFill>
        <p:spPr bwMode="auto">
          <a:xfrm>
            <a:off x="4803250" y="3573017"/>
            <a:ext cx="1872208" cy="2088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кардамон16" descr="http://missmart.ru/img/kardamon1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7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" r="12683"/>
          <a:stretch/>
        </p:blipFill>
        <p:spPr bwMode="auto">
          <a:xfrm>
            <a:off x="2627784" y="3811168"/>
            <a:ext cx="1800200" cy="1490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уборщик 18" descr="http://paracatunoar.com/wp-content/uploads/2013/08/gari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257" l="14182" r="72000">
                        <a14:foregroundMark x1="32000" y1="20765" x2="32000" y2="20765"/>
                        <a14:foregroundMark x1="29818" y1="20219" x2="29818" y2="20219"/>
                        <a14:foregroundMark x1="27636" y1="16940" x2="27636" y2="16940"/>
                        <a14:foregroundMark x1="23273" y1="17486" x2="23273" y2="17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-5769" r="28530" b="9134"/>
          <a:stretch/>
        </p:blipFill>
        <p:spPr bwMode="auto">
          <a:xfrm>
            <a:off x="6844451" y="1154124"/>
            <a:ext cx="1840389" cy="2058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доберман19" descr="http://www.dogwallpapers.net/wallpapers/drawn-doberman-pinscher-dog-pic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97905"/>
            <a:ext cx="2048029" cy="199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кардиган20" descr="http://062012.imgbb.ru/b/2/f/b2fa6e55730a72e50e7c798f610c5d3a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16" y="1181254"/>
            <a:ext cx="1877589" cy="211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бумажник 21" descr="http://totibi.com/wp-content/uploads/2012/11/IMG_7990.jpe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6751" y1="12545" x2="76751" y2="12545"/>
                        <a14:foregroundMark x1="70868" y1="10753" x2="70868" y2="10753"/>
                        <a14:foregroundMark x1="66667" y1="13262" x2="66667" y2="13262"/>
                        <a14:foregroundMark x1="64426" y1="17563" x2="64426" y2="17563"/>
                        <a14:foregroundMark x1="60784" y1="19355" x2="60784" y2="19355"/>
                        <a14:foregroundMark x1="54902" y1="22939" x2="54902" y2="22939"/>
                        <a14:foregroundMark x1="49300" y1="25806" x2="49300" y2="25806"/>
                        <a14:foregroundMark x1="43417" y1="28315" x2="43417" y2="28315"/>
                        <a14:foregroundMark x1="36695" y1="31900" x2="39776" y2="31900"/>
                        <a14:foregroundMark x1="69468" y1="22222" x2="69468" y2="22222"/>
                        <a14:foregroundMark x1="72269" y1="21147" x2="75350" y2="19355"/>
                        <a14:foregroundMark x1="77591" y1="17563" x2="77591" y2="17563"/>
                        <a14:foregroundMark x1="81232" y1="24014" x2="81232" y2="24014"/>
                        <a14:foregroundMark x1="74510" y1="24014" x2="74510" y2="24014"/>
                        <a14:foregroundMark x1="70868" y1="27599" x2="70868" y2="27599"/>
                        <a14:foregroundMark x1="66667" y1="8961" x2="66667" y2="8961"/>
                        <a14:foregroundMark x1="62185" y1="15054" x2="62185" y2="15054"/>
                        <a14:foregroundMark x1="59384" y1="16846" x2="59384" y2="16846"/>
                        <a14:foregroundMark x1="57143" y1="17563" x2="57143" y2="17563"/>
                        <a14:foregroundMark x1="52661" y1="16129" x2="52661" y2="16129"/>
                        <a14:foregroundMark x1="47059" y1="22939" x2="47059" y2="22939"/>
                        <a14:foregroundMark x1="44818" y1="24014" x2="44818" y2="24014"/>
                        <a14:foregroundMark x1="41176" y1="27599" x2="41176" y2="27599"/>
                        <a14:foregroundMark x1="37535" y1="27599" x2="37535" y2="27599"/>
                        <a14:foregroundMark x1="32493" y1="31183" x2="32493" y2="31183"/>
                        <a14:foregroundMark x1="27451" y1="35484" x2="27451" y2="35484"/>
                        <a14:foregroundMark x1="22969" y1="33692" x2="22969" y2="3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8" y="3794138"/>
            <a:ext cx="1880048" cy="154068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208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«Т»). 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045101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1520" y="5949280"/>
            <a:ext cx="8791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Ватрушка, матрас, астра, люстра, трубка, снежинка, трава, трусы.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6" name="матрас 15" descr="http://stilnydom.com/uploads/posts/2014-06/1403861052_ud-matras1.jpe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20" r="100000">
                        <a14:foregroundMark x1="26776" y1="63592" x2="26776" y2="63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1872208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астра 1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0247" l="803" r="85141">
                        <a14:foregroundMark x1="36546" y1="46420" x2="36546" y2="46420"/>
                        <a14:foregroundMark x1="51406" y1="40741" x2="51406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490" r="17518" b="39424"/>
          <a:stretch/>
        </p:blipFill>
        <p:spPr bwMode="auto">
          <a:xfrm>
            <a:off x="4801170" y="1124744"/>
            <a:ext cx="1715046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люстра17" descr="http://remontportal.com/images/stories/elektrichestvo/lyustra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56"/>
          <a:stretch/>
        </p:blipFill>
        <p:spPr bwMode="auto">
          <a:xfrm>
            <a:off x="6732240" y="1124744"/>
            <a:ext cx="1952600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трубка 18" descr="http://ptel.cz/wp-content/uploads/2014/06/lorenzettibriar-37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8" y="3717032"/>
            <a:ext cx="172552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трусы 19" descr="http://zhenskie.com/wp-content/uploads/2012/11/%D0%9A%D0%B0%D0%BA-%D0%B2%D1%8B%D0%B1%D1%80%D0%B0%D1%82%D1%8C-%D0%B6%D0%B5%D0%BD%D1%81%D0%BA%D0%B8%D0%B5-%D1%82%D1%80%D1%83%D1%81%D0%B8%D0%BA%D0%B8.pn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88" y="3861048"/>
            <a:ext cx="188897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трава 21" descr="http://lisyonok.ucoz.ru/_ld/0/73287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62" y="3627100"/>
            <a:ext cx="1861562" cy="18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ватрушка22" descr="http://77eda.ru/d/750945/d/Vatrushka-s-tvorogom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11057" r="91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2" r="8565"/>
          <a:stretch/>
        </p:blipFill>
        <p:spPr bwMode="auto">
          <a:xfrm>
            <a:off x="482401" y="1426493"/>
            <a:ext cx="1785343" cy="1642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снежинка" descr="http://otalex.ru/wp-content/uploads/2015/12/snezhinka-1.pn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3789144"/>
            <a:ext cx="1656184" cy="1656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7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848990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Утюжок, </a:t>
            </a:r>
            <a:r>
              <a:rPr lang="ru-RU" i="1" dirty="0" err="1" smtClean="0">
                <a:solidFill>
                  <a:prstClr val="black"/>
                </a:solidFill>
                <a:latin typeface="Calibri" pitchFamily="34" charset="0"/>
              </a:rPr>
              <a:t>арбидол</a:t>
            </a:r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, бардачок, турникет, сервелат, барсук, георгины, самовар.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6" name="арбидол 5" descr="http://www.arbidol.ru/images/img17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11" b="-1"/>
          <a:stretch/>
        </p:blipFill>
        <p:spPr bwMode="auto">
          <a:xfrm>
            <a:off x="2627784" y="1168233"/>
            <a:ext cx="1872208" cy="2044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сервелат 6" descr="http://www.dmitrogorsky.ru/img/image/servelat_s_chernoslivom_srez_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00" r="5500"/>
          <a:stretch/>
        </p:blipFill>
        <p:spPr bwMode="auto">
          <a:xfrm>
            <a:off x="467544" y="3429000"/>
            <a:ext cx="1872208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турникет 7" descr="http://yumtrade.ru/10344-6679-thickbox/came-turniket-tumbovyy-twister-elektromekhanicheskiy-dvoynoy-001pst00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5" t="10971" r="15448" b="11240"/>
          <a:stretch/>
        </p:blipFill>
        <p:spPr bwMode="auto">
          <a:xfrm>
            <a:off x="6804248" y="1268760"/>
            <a:ext cx="188059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бардачок8" descr="http://www.partsmarine.ru/images/prod/rtn-196364_m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-7453" r="13333"/>
          <a:stretch/>
        </p:blipFill>
        <p:spPr bwMode="auto">
          <a:xfrm>
            <a:off x="4727134" y="1172686"/>
            <a:ext cx="1861089" cy="2040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самовар 9" descr="http://www.samovar-forum.ru/samovar.gif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14" b="-1"/>
          <a:stretch/>
        </p:blipFill>
        <p:spPr bwMode="auto">
          <a:xfrm>
            <a:off x="6948264" y="3645024"/>
            <a:ext cx="1584176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барсук 10" descr="http://zaikinmir.ru/kartinki/images/barsuk/barsuk-kartinki-9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515" y1="5455" x2="71515" y2="5455"/>
                        <a14:foregroundMark x1="68182" y1="7273" x2="68182" y2="7273"/>
                        <a14:foregroundMark x1="68788" y1="16061" x2="68788" y2="16061"/>
                        <a14:foregroundMark x1="73939" y1="16061" x2="73939" y2="16061"/>
                        <a14:foregroundMark x1="78182" y1="16061" x2="78182" y2="16061"/>
                        <a14:foregroundMark x1="82424" y1="20606" x2="82424" y2="20606"/>
                        <a14:foregroundMark x1="63030" y1="15152" x2="63030" y2="15152"/>
                        <a14:foregroundMark x1="55455" y1="17879" x2="55455" y2="17879"/>
                        <a14:foregroundMark x1="55455" y1="23939" x2="55455" y2="23939"/>
                        <a14:foregroundMark x1="46970" y1="22424" x2="46970" y2="22424"/>
                        <a14:foregroundMark x1="41212" y1="22424" x2="41212" y2="22424"/>
                        <a14:foregroundMark x1="46970" y1="32121" x2="53030" y2="32121"/>
                        <a14:foregroundMark x1="58788" y1="33030" x2="58788" y2="33030"/>
                        <a14:foregroundMark x1="63939" y1="24848" x2="63939" y2="24848"/>
                        <a14:foregroundMark x1="68788" y1="36364" x2="68788" y2="36364"/>
                        <a14:foregroundMark x1="70606" y1="32121" x2="70606" y2="32121"/>
                        <a14:foregroundMark x1="63939" y1="36364" x2="63939" y2="36364"/>
                        <a14:foregroundMark x1="84848" y1="30303" x2="84848" y2="30303"/>
                        <a14:foregroundMark x1="80606" y1="24848" x2="80606" y2="24848"/>
                        <a14:foregroundMark x1="73030" y1="17879" x2="73030" y2="17879"/>
                        <a14:foregroundMark x1="56364" y1="44545" x2="56364" y2="44545"/>
                        <a14:foregroundMark x1="59697" y1="40909" x2="59697" y2="40909"/>
                        <a14:foregroundMark x1="53030" y1="39091" x2="53030" y2="39091"/>
                        <a14:foregroundMark x1="45455" y1="39091" x2="45455" y2="39091"/>
                        <a14:foregroundMark x1="14242" y1="80606" x2="17576" y2="78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-8527" r="7499" b="1"/>
          <a:stretch/>
        </p:blipFill>
        <p:spPr bwMode="auto">
          <a:xfrm>
            <a:off x="2627784" y="3501008"/>
            <a:ext cx="1715616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георгины 11" descr="http://kira-scrap.ru/KATALOG/ZVETY/3/0_8bdd9_cbc6b243_M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63" b="1"/>
          <a:stretch/>
        </p:blipFill>
        <p:spPr bwMode="auto">
          <a:xfrm>
            <a:off x="4716016" y="3507591"/>
            <a:ext cx="1872207" cy="2081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утюжок13" descr="http://static.detmir.ru/proxy/cache/600x600/87/87df683d4b3f37141d7c27e75782fa99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74891" l="6769" r="85153">
                        <a14:backgroundMark x1="75764" y1="63755" x2="75764" y2="63755"/>
                        <a14:backgroundMark x1="68122" y1="63755" x2="68122" y2="6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9" t="1603" r="15069" b="26029"/>
          <a:stretch/>
        </p:blipFill>
        <p:spPr bwMode="auto">
          <a:xfrm>
            <a:off x="431540" y="1199473"/>
            <a:ext cx="1944216" cy="1753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9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822874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Доярка, сапожок, мухомор, карман, червяк, эклер, парковка, артист.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червяк 4" descr="http://thumbs.dreamstime.com/thumb_297/1218040906tTiAL8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604" b="-1"/>
          <a:stretch/>
        </p:blipFill>
        <p:spPr bwMode="auto">
          <a:xfrm>
            <a:off x="395536" y="3573016"/>
            <a:ext cx="1944216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доярка 5" descr="http://dliadetei.ru/public/2/20110817/131355964870736504_normal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8"/>
          <a:stretch/>
        </p:blipFill>
        <p:spPr bwMode="auto">
          <a:xfrm>
            <a:off x="467544" y="1340768"/>
            <a:ext cx="187220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мухомор7" descr="http://cs316216.vk.me/v316216328/31bd/BDXUsA9cVZE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100000">
                        <a14:foregroundMark x1="57851" y1="54333" x2="57851" y2="54333"/>
                        <a14:foregroundMark x1="54545" y1="68000" x2="54545" y2="68000"/>
                        <a14:foregroundMark x1="62810" y1="72000" x2="62810" y2="72000"/>
                        <a14:foregroundMark x1="63636" y1="65000" x2="63636" y2="65000"/>
                        <a14:foregroundMark x1="51240" y1="59333" x2="51240" y2="59333"/>
                        <a14:foregroundMark x1="46694" y1="48667" x2="57025" y2="55333"/>
                        <a14:foregroundMark x1="46694" y1="67000" x2="46694" y2="67000"/>
                        <a14:foregroundMark x1="48760" y1="75000" x2="48760" y2="75000"/>
                        <a14:foregroundMark x1="45455" y1="77000" x2="45455" y2="77000"/>
                        <a14:foregroundMark x1="44215" y1="81667" x2="44215" y2="81667"/>
                        <a14:foregroundMark x1="44215" y1="86667" x2="44215" y2="86667"/>
                        <a14:foregroundMark x1="45455" y1="92333" x2="45455" y2="92333"/>
                        <a14:foregroundMark x1="52479" y1="87667" x2="55785" y2="82667"/>
                        <a14:foregroundMark x1="59091" y1="30000" x2="59091" y2="30000"/>
                        <a14:foregroundMark x1="63636" y1="33000" x2="63636" y2="33000"/>
                        <a14:foregroundMark x1="61570" y1="26000" x2="61570" y2="26000"/>
                        <a14:foregroundMark x1="57851" y1="34000" x2="57851" y2="34000"/>
                        <a14:foregroundMark x1="57025" y1="28000" x2="57025" y2="28000"/>
                        <a14:foregroundMark x1="88017" y1="31000" x2="88017" y2="31000"/>
                        <a14:foregroundMark x1="82231" y1="26000" x2="85537" y2="26000"/>
                        <a14:foregroundMark x1="57025" y1="6667" x2="57025" y2="6667"/>
                        <a14:foregroundMark x1="50000" y1="5667" x2="50000" y2="5667"/>
                        <a14:foregroundMark x1="38430" y1="22000" x2="38430" y2="22000"/>
                        <a14:foregroundMark x1="35124" y1="19333" x2="35124" y2="16333"/>
                        <a14:foregroundMark x1="39669" y1="16333" x2="39669" y2="16333"/>
                        <a14:foregroundMark x1="29339" y1="41667" x2="29339" y2="41667"/>
                        <a14:foregroundMark x1="88017" y1="26000" x2="88017" y2="26000"/>
                        <a14:foregroundMark x1="86777" y1="28000" x2="86777" y2="28000"/>
                        <a14:foregroundMark x1="83471" y1="32000" x2="83471" y2="32000"/>
                        <a14:foregroundMark x1="64876" y1="31000" x2="64876" y2="31000"/>
                        <a14:foregroundMark x1="64876" y1="31000" x2="64876" y2="31000"/>
                        <a14:foregroundMark x1="57025" y1="32000" x2="57025" y2="32000"/>
                        <a14:foregroundMark x1="57025" y1="31000" x2="57025" y2="31000"/>
                        <a14:foregroundMark x1="61570" y1="28000" x2="61570" y2="28000"/>
                        <a14:foregroundMark x1="51240" y1="7333" x2="51240" y2="7333"/>
                        <a14:foregroundMark x1="51240" y1="6667" x2="51240" y2="6667"/>
                        <a14:foregroundMark x1="26860" y1="38667" x2="26860" y2="38667"/>
                        <a14:foregroundMark x1="54545" y1="7333" x2="54545" y2="7333"/>
                        <a14:foregroundMark x1="25620" y1="43667" x2="25620" y2="43667"/>
                        <a14:foregroundMark x1="25620" y1="43667" x2="25620" y2="43667"/>
                        <a14:foregroundMark x1="29339" y1="42667" x2="29339" y2="42667"/>
                        <a14:foregroundMark x1="31405" y1="39667" x2="31405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86" y="1556792"/>
            <a:ext cx="123689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артист 9" descr="http://www.vecherniyorenburg.ru/userfiles/clauses/large/2888_Balalayka_moya_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73016"/>
            <a:ext cx="1808584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эклер 10" descr="http://grebeshok.by/cms/menu/%D0%AD%D0%BA%D0%BB%D0%B5%D1%80_%D1%88%D0%BE%D0%BA%D0%BE%D0%BB%D0%B0%D0%B4%D0%BD%D1%8B%D0%B9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" t="13148" r="7381" b="9008"/>
          <a:stretch/>
        </p:blipFill>
        <p:spPr bwMode="auto">
          <a:xfrm>
            <a:off x="2555776" y="3881601"/>
            <a:ext cx="1944216" cy="149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парковка 11" descr="http://062012.imgbb.ru/4/a/6/4a69c5de393b333b10de44aca65d3416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5" r="99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0730"/>
            <a:ext cx="2079848" cy="20985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(в словах с обратными слогами)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5" name="сапожок 14" descr="http://shlepa-baby.ru/image/cache/data/Sopozhki/4214B-500x500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02" r="98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923" b="-1"/>
          <a:stretch/>
        </p:blipFill>
        <p:spPr bwMode="auto">
          <a:xfrm>
            <a:off x="2685982" y="1386805"/>
            <a:ext cx="1683804" cy="1682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карман 15" descr="Картинки по запросу картинка карман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223" y1="22559" x2="28223" y2="22559"/>
                        <a14:foregroundMark x1="33008" y1="21680" x2="33008" y2="21680"/>
                        <a14:foregroundMark x1="42578" y1="19824" x2="42578" y2="19824"/>
                        <a14:foregroundMark x1="55078" y1="19824" x2="55078" y2="19824"/>
                        <a14:foregroundMark x1="61816" y1="19824" x2="61816" y2="19824"/>
                        <a14:foregroundMark x1="67578" y1="17969" x2="67578" y2="17969"/>
                        <a14:foregroundMark x1="72461" y1="17969" x2="72461" y2="17969"/>
                        <a14:foregroundMark x1="76270" y1="18945" x2="76270" y2="18945"/>
                        <a14:foregroundMark x1="19531" y1="17969" x2="19531" y2="17969"/>
                        <a14:foregroundMark x1="22363" y1="20703" x2="26270" y2="19824"/>
                        <a14:foregroundMark x1="48340" y1="20703" x2="48340" y2="20703"/>
                        <a14:foregroundMark x1="58984" y1="19824" x2="58984" y2="19824"/>
                        <a14:foregroundMark x1="69531" y1="20703" x2="69531" y2="20703"/>
                        <a14:foregroundMark x1="73438" y1="20703" x2="73438" y2="20703"/>
                        <a14:foregroundMark x1="78223" y1="18945" x2="78223" y2="18945"/>
                        <a14:foregroundMark x1="17285" y1="21680" x2="19434" y2="21680"/>
                        <a14:foregroundMark x1="23145" y1="23730" x2="23145" y2="23730"/>
                        <a14:foregroundMark x1="31152" y1="24219" x2="31152" y2="24219"/>
                        <a14:foregroundMark x1="37598" y1="23242" x2="37598" y2="23242"/>
                        <a14:foregroundMark x1="40820" y1="23730" x2="40820" y2="23730"/>
                        <a14:foregroundMark x1="45020" y1="23242" x2="45020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56792"/>
            <a:ext cx="1512168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17499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23528" y="593998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Трактор, тройка, Петрушка, трамвай, трап, лыжи, трубы, матрос.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8" name="трамвай17" descr="http://www.ranok.com.ua/images/objects_object/7/9/8/9/image/a11806r_tramvaj_copy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5" b="97784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93" y="1254472"/>
            <a:ext cx="1892047" cy="195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тройка18" descr="http://www.remeco.ru/db/dbim/www239573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67" b="46500" l="1667" r="31500">
                        <a14:backgroundMark x1="16833" y1="41667" x2="16833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" t="20011" r="68745" b="53508"/>
          <a:stretch/>
        </p:blipFill>
        <p:spPr bwMode="auto">
          <a:xfrm>
            <a:off x="2483768" y="1268760"/>
            <a:ext cx="1944216" cy="1929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трактор 19" descr="http://www.graycell.ru/picture/big/traktor5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00" b="89400" l="4400" r="98000">
                        <a14:foregroundMark x1="39000" y1="31000" x2="39000" y2="31000"/>
                        <a14:foregroundMark x1="39000" y1="35200" x2="39000" y2="35200"/>
                        <a14:foregroundMark x1="43000" y1="18600" x2="43000" y2="18600"/>
                        <a14:foregroundMark x1="39000" y1="19200" x2="39000" y2="1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161" r="3572" b="11831"/>
          <a:stretch/>
        </p:blipFill>
        <p:spPr bwMode="auto">
          <a:xfrm>
            <a:off x="406400" y="1356548"/>
            <a:ext cx="1933352" cy="1784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петрушка20" descr="http://berendeyki.ru/shop/published/publicdata/DOMBERE3DBSHOP/attachments/SC/products_pictures/911341_enl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8" b="100000" l="0" r="99059">
                        <a14:foregroundMark x1="53622" y1="45375" x2="53622" y2="45375"/>
                        <a14:foregroundMark x1="65193" y1="54147" x2="65193" y2="54147"/>
                        <a14:foregroundMark x1="56162" y1="62121" x2="56162" y2="6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4472"/>
            <a:ext cx="1728192" cy="195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трап21" descr="http://tdkapitan.ru/upload/shop_1/7/6/2/item_7620/shop_items_catalog_image7620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90" b="92336" l="13208" r="93208">
                        <a14:foregroundMark x1="42642" y1="17518" x2="42642" y2="17518"/>
                        <a14:foregroundMark x1="42642" y1="24818" x2="42642" y2="24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2905" r="6202" b="9413"/>
          <a:stretch/>
        </p:blipFill>
        <p:spPr bwMode="auto">
          <a:xfrm>
            <a:off x="467544" y="3645023"/>
            <a:ext cx="1811114" cy="1944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матрос22" descr="http://thumbs.dreamstime.com/z/%D1%81%D1%87%D0%B0%D1%81%D1%82-%D0%B8%D0%B2%D1%8B%D0%B9-%D0%BC%D0%B0%D1%82%D1%80%D0%BE%D1%81-55725073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0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584" b="8001"/>
          <a:stretch/>
        </p:blipFill>
        <p:spPr bwMode="auto">
          <a:xfrm>
            <a:off x="6792793" y="3501007"/>
            <a:ext cx="1892047" cy="1944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трубы 23" descr="http://gcdn.indiabizclub.com/uploads05/51/H/Alloy_Seamless_Steel_Tubes82924137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55369"/>
            <a:ext cx="1872208" cy="196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«Т»)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6" name="лыжи" descr="http://www.clipartov.net/images/mini/07/0000006493.jpg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92000" y1="20000" x2="92000" y2="20000"/>
                        <a14:foregroundMark x1="80000" y1="23333" x2="80000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30536"/>
            <a:ext cx="1872208" cy="201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1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01897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87727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Трос, троллейбус, ножи, тройка, трамплин, ситро, осётр, патроны.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трос 12" descr="http://uazzz.ru/upload/resize_cache/iblock/127/200_200_1/127aa56b491e3551ebbc95de7ae8acd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-1"/>
          <a:stretch/>
        </p:blipFill>
        <p:spPr bwMode="auto">
          <a:xfrm>
            <a:off x="408682" y="1268760"/>
            <a:ext cx="1931070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трамплин13" descr="http://www.proeng21.ru/spaw2/uploads/images2/SkyJump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191" b="-1"/>
          <a:stretch/>
        </p:blipFill>
        <p:spPr bwMode="auto">
          <a:xfrm>
            <a:off x="447794" y="3546818"/>
            <a:ext cx="1891958" cy="1970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патроны14" descr="http://jollyroger666.narod.ru/patrony/762x39AK.gi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34" b="-1"/>
          <a:stretch/>
        </p:blipFill>
        <p:spPr bwMode="auto">
          <a:xfrm>
            <a:off x="7013198" y="3717032"/>
            <a:ext cx="1584176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троллейбус15" descr="http://zakraski.ru/games/3/Trolleybus/Trolleybus.pn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7" l="7727" r="91364">
                        <a14:foregroundMark x1="15000" y1="76000" x2="15000" y2="76000"/>
                        <a14:foregroundMark x1="36364" y1="80667" x2="36364" y2="80667"/>
                        <a14:foregroundMark x1="81364" y1="81333" x2="81364" y2="81333"/>
                        <a14:foregroundMark x1="58636" y1="84667" x2="58636" y2="84667"/>
                        <a14:foregroundMark x1="54545" y1="92667" x2="54545" y2="92667"/>
                        <a14:foregroundMark x1="56364" y1="18667" x2="56364" y2="18667"/>
                        <a14:foregroundMark x1="65000" y1="10000" x2="65000" y2="10000"/>
                        <a14:foregroundMark x1="71364" y1="5333" x2="71364" y2="5333"/>
                        <a14:foregroundMark x1="75455" y1="3333" x2="75455" y2="3333"/>
                        <a14:foregroundMark x1="67727" y1="20667" x2="67727" y2="20667"/>
                        <a14:foregroundMark x1="80909" y1="6000" x2="80909" y2="6000"/>
                        <a14:foregroundMark x1="84545" y1="3333" x2="84545" y2="3333"/>
                        <a14:foregroundMark x1="86364" y1="2000" x2="86364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4" t="-12931" r="7542"/>
          <a:stretch/>
        </p:blipFill>
        <p:spPr bwMode="auto">
          <a:xfrm>
            <a:off x="2555776" y="1084991"/>
            <a:ext cx="1944216" cy="1983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тройка16" descr="http://online-azbuka.ru/image/ts3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2735" r="90385">
                        <a14:foregroundMark x1="58333" y1="16429" x2="58333" y2="16429"/>
                        <a14:foregroundMark x1="61752" y1="8571" x2="72436" y2="9643"/>
                        <a14:foregroundMark x1="75000" y1="9643" x2="79487" y2="18214"/>
                        <a14:foregroundMark x1="79915" y1="27500" x2="79915" y2="27500"/>
                        <a14:foregroundMark x1="72009" y1="42500" x2="72009" y2="42500"/>
                        <a14:foregroundMark x1="65812" y1="45714" x2="69872" y2="47500"/>
                        <a14:foregroundMark x1="79487" y1="63929" x2="82051" y2="74286"/>
                        <a14:foregroundMark x1="65385" y1="87143" x2="65385" y2="87143"/>
                        <a14:foregroundMark x1="57692" y1="72500" x2="57692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37" r="10835"/>
          <a:stretch/>
        </p:blipFill>
        <p:spPr bwMode="auto">
          <a:xfrm>
            <a:off x="7092280" y="1484784"/>
            <a:ext cx="1296144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ситро19" descr="http://www.aquabalance.obolon.ua/large_img/65/img11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441" y1="91576" x2="15441" y2="91576"/>
                        <a14:foregroundMark x1="75000" y1="92391" x2="75000" y2="92391"/>
                        <a14:foregroundMark x1="51471" y1="12228" x2="51471" y2="12228"/>
                        <a14:foregroundMark x1="65441" y1="19565" x2="65441" y2="19565"/>
                        <a14:foregroundMark x1="37500" y1="19565" x2="43382" y2="19565"/>
                        <a14:foregroundMark x1="19853" y1="20380" x2="35294" y2="19565"/>
                        <a14:foregroundMark x1="77206" y1="21196" x2="77206" y2="21196"/>
                        <a14:foregroundMark x1="65441" y1="4076" x2="65441" y2="4076"/>
                        <a14:foregroundMark x1="45588" y1="3261" x2="51471" y2="3261"/>
                        <a14:foregroundMark x1="39706" y1="12228" x2="39706" y2="12228"/>
                        <a14:foregroundMark x1="66912" y1="16033" x2="66912" y2="16033"/>
                        <a14:foregroundMark x1="29412" y1="96196" x2="29412" y2="96196"/>
                        <a14:foregroundMark x1="52941" y1="18207" x2="52941" y2="18207"/>
                        <a14:foregroundMark x1="52941" y1="16576" x2="52941" y2="16576"/>
                        <a14:foregroundMark x1="47059" y1="11413" x2="47059" y2="11413"/>
                        <a14:foregroundMark x1="31618" y1="16033" x2="31618" y2="16033"/>
                        <a14:foregroundMark x1="39706" y1="10598" x2="39706" y2="10598"/>
                        <a14:foregroundMark x1="59559" y1="4076" x2="59559" y2="4076"/>
                        <a14:foregroundMark x1="61029" y1="8424" x2="61029" y2="8424"/>
                        <a14:foregroundMark x1="65441" y1="14402" x2="65441" y2="14402"/>
                        <a14:foregroundMark x1="72794" y1="10598" x2="72794" y2="10598"/>
                        <a14:foregroundMark x1="80882" y1="15217" x2="80882" y2="15217"/>
                        <a14:foregroundMark x1="91176" y1="19022" x2="91176" y2="1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594"/>
          <a:stretch/>
        </p:blipFill>
        <p:spPr bwMode="auto">
          <a:xfrm>
            <a:off x="3059832" y="3486874"/>
            <a:ext cx="720080" cy="2030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осётр 20" descr="http://www.rusfishing.ru/uploads/posts/2009-05/1241177065_162.jpg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60534"/>
            <a:ext cx="1820772" cy="210071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«Т»)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ножи" descr="http://steklo-foto.ru/images/stories/prf2s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643" t="-5850" r="-1" b="-1"/>
          <a:stretch/>
        </p:blipFill>
        <p:spPr bwMode="auto">
          <a:xfrm>
            <a:off x="4634093" y="1364148"/>
            <a:ext cx="1902695" cy="1776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181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138293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3998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Страус, стружка, пижама, стража, гетры, строитель, струя, страница.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4" name="гетры13" descr="http://cs3.livemaster.ru/zhurnalfoto/4/2/1/140927203430.jpe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00" b="100000" l="840" r="100000">
                        <a14:foregroundMark x1="17927" y1="40200" x2="17927" y2="40200"/>
                        <a14:foregroundMark x1="20728" y1="32000" x2="20728" y2="32000"/>
                        <a14:foregroundMark x1="12885" y1="32000" x2="12885" y2="32000"/>
                        <a14:foregroundMark x1="17927" y1="27800" x2="17927" y2="27800"/>
                        <a14:foregroundMark x1="12045" y1="46800" x2="12045" y2="46800"/>
                        <a14:foregroundMark x1="19328" y1="46200" x2="19328" y2="46200"/>
                        <a14:foregroundMark x1="61625" y1="51400" x2="61625" y2="51400"/>
                        <a14:foregroundMark x1="61625" y1="57600" x2="61625" y2="57600"/>
                        <a14:foregroundMark x1="59384" y1="61600" x2="59384" y2="61600"/>
                        <a14:foregroundMark x1="57423" y1="67200" x2="57423" y2="67200"/>
                        <a14:foregroundMark x1="54342" y1="85200" x2="54342" y2="85200"/>
                        <a14:foregroundMark x1="4202" y1="55400" x2="4202" y2="55400"/>
                        <a14:foregroundMark x1="6443" y1="62600" x2="6443" y2="62600"/>
                        <a14:foregroundMark x1="9244" y1="67800" x2="9244" y2="67800"/>
                        <a14:foregroundMark x1="12045" y1="76000" x2="12045" y2="76000"/>
                        <a14:foregroundMark x1="15126" y1="82600" x2="15126" y2="82600"/>
                        <a14:foregroundMark x1="11485" y1="86200" x2="11485" y2="86200"/>
                        <a14:foregroundMark x1="13725" y1="90800" x2="13725" y2="9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59" r="11151"/>
          <a:stretch/>
        </p:blipFill>
        <p:spPr bwMode="auto">
          <a:xfrm>
            <a:off x="467544" y="3645024"/>
            <a:ext cx="1800200" cy="187220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страус15" descr="http://montessoriself.ru/wp-content/uploads/2014/09/STR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438" y1="84383" x2="49438" y2="84383"/>
                        <a14:foregroundMark x1="43071" y1="86902" x2="43071" y2="86902"/>
                        <a14:foregroundMark x1="32584" y1="84383" x2="32584" y2="84383"/>
                        <a14:foregroundMark x1="40449" y1="92191" x2="40449" y2="92191"/>
                        <a14:foregroundMark x1="62547" y1="81864" x2="62547" y2="81864"/>
                        <a14:foregroundMark x1="72659" y1="90428" x2="72659" y2="90428"/>
                        <a14:foregroundMark x1="59925" y1="90428" x2="59925" y2="90428"/>
                        <a14:foregroundMark x1="50936" y1="92191" x2="50936" y2="92191"/>
                        <a14:foregroundMark x1="31461" y1="91436" x2="31461" y2="9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165618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стража16" descr="https://encrypted-tbn1.gstatic.com/images?q=tbn:ANd9GcQwhx6kbIE2kYlv5fR3BXeKEVDaPoAEdqeck3zG8RcLx0ni5Tac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022" y1="46545" x2="12022" y2="46545"/>
                        <a14:foregroundMark x1="15847" y1="48000" x2="15847" y2="48000"/>
                        <a14:foregroundMark x1="89617" y1="19636" x2="89617" y2="19636"/>
                        <a14:foregroundMark x1="37158" y1="24000" x2="37158" y2="24000"/>
                        <a14:foregroundMark x1="84153" y1="24000" x2="84153" y2="24000"/>
                        <a14:foregroundMark x1="89071" y1="26909" x2="89071" y2="2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387"/>
          <a:stretch/>
        </p:blipFill>
        <p:spPr bwMode="auto">
          <a:xfrm>
            <a:off x="6948264" y="1148114"/>
            <a:ext cx="1656184" cy="2136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строитель17" descr="http://3.bp.blogspot.com/-8cHXuxid1_4/T7vcB0Sl03I/AAAAAAAAACM/XPT_yJfoIvE/s1600/%D0%A0%D0%B8%D1%81%D1%83%D0%BD%D0%BE%D0%BA4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986" b="-3570"/>
          <a:stretch/>
        </p:blipFill>
        <p:spPr bwMode="auto">
          <a:xfrm>
            <a:off x="2771800" y="3395151"/>
            <a:ext cx="1368152" cy="2236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струя18" descr="http://vremechko.org/wp-content/uploads/2014/11/f_1632512811385375139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9474" r="78684">
                        <a14:foregroundMark x1="39474" y1="46250" x2="40789" y2="46250"/>
                        <a14:foregroundMark x1="41316" y1="50833" x2="41316" y2="50833"/>
                        <a14:foregroundMark x1="39474" y1="58750" x2="39474" y2="58750"/>
                        <a14:foregroundMark x1="36316" y1="66250" x2="36316" y2="66250"/>
                        <a14:foregroundMark x1="34474" y1="75000" x2="34474" y2="77083"/>
                        <a14:foregroundMark x1="32632" y1="83333" x2="32632" y2="83333"/>
                        <a14:foregroundMark x1="32105" y1="90833" x2="32105" y2="90833"/>
                        <a14:foregroundMark x1="30526" y1="95833" x2="30526" y2="95833"/>
                        <a14:foregroundMark x1="35526" y1="72083" x2="35526" y2="72083"/>
                        <a14:foregroundMark x1="37895" y1="62083" x2="37895" y2="62083"/>
                        <a14:foregroundMark x1="56053" y1="78333" x2="56053" y2="78333"/>
                        <a14:foregroundMark x1="45263" y1="87500" x2="45263" y2="87500"/>
                        <a14:foregroundMark x1="55263" y1="93750" x2="55263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76" r="21097"/>
          <a:stretch/>
        </p:blipFill>
        <p:spPr bwMode="auto">
          <a:xfrm>
            <a:off x="4760404" y="3573016"/>
            <a:ext cx="1741934" cy="205820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стружка 19" descr="http://st.depositphotos.com/3148165/4130/i/950/depositphotos_41307201-Wood-shavings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517" b="-1"/>
          <a:stretch/>
        </p:blipFill>
        <p:spPr bwMode="auto">
          <a:xfrm>
            <a:off x="2627784" y="1201660"/>
            <a:ext cx="1915071" cy="2068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страница20" descr="http://www.aro-perm.ru/images/766a2492370b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88" y="3541077"/>
            <a:ext cx="1736576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«Т»)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пижама" descr="http://tricsi.ru/upload/iblock/4e5/4e53cf4339cd27fe51b201f6c975cf97.JP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31169"/>
            <a:ext cx="1800200" cy="2055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74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03216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Стройка, струны, педиатр, острая, дождик, трон, труба, тропинка.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стройка12" descr="http://vectora.ru/images/vportfolio/works/full_size/stro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9858"/>
            <a:ext cx="1872208" cy="21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острая13" descr="http://khudozhnik-a-batrameev.info/wp-content/plugins/contextual-related-posts/timthumb/timthumb.php?src=%2Fdefault.png&amp;w=150&amp;h=150&amp;zc=1&amp;q=7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70" r="5555" b="17361"/>
          <a:stretch/>
        </p:blipFill>
        <p:spPr bwMode="auto">
          <a:xfrm>
            <a:off x="6847279" y="1200795"/>
            <a:ext cx="1757169" cy="2084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струны14" descr="http://firstguitar.ru/uploads/posts/2010-06/1277726052_p-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1400" l="8800" r="7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-5080" r="26428" b="8570"/>
          <a:stretch/>
        </p:blipFill>
        <p:spPr bwMode="auto">
          <a:xfrm>
            <a:off x="2699792" y="1156151"/>
            <a:ext cx="1440160" cy="2128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педиатр15" descr="http://malushata.ru/wp-content/uploads/2012/11/rebenok-boitsya-vrachey1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55" l="0" r="100000">
                        <a14:foregroundMark x1="62500" y1="3226" x2="62500" y2="3226"/>
                        <a14:foregroundMark x1="58750" y1="8387" x2="58750" y2="8387"/>
                        <a14:foregroundMark x1="69688" y1="7742" x2="69688" y2="7742"/>
                        <a14:foregroundMark x1="75313" y1="12258" x2="75313" y2="12258"/>
                        <a14:foregroundMark x1="64375" y1="10000" x2="64375" y2="10000"/>
                        <a14:foregroundMark x1="59375" y1="7097" x2="59375" y2="7097"/>
                        <a14:foregroundMark x1="55625" y1="5484" x2="55625" y2="5484"/>
                        <a14:foregroundMark x1="43438" y1="23226" x2="43438" y2="23226"/>
                        <a14:foregroundMark x1="42813" y1="29032" x2="42813" y2="29032"/>
                        <a14:foregroundMark x1="35625" y1="20968" x2="35625" y2="20968"/>
                        <a14:foregroundMark x1="36563" y1="26774" x2="36563" y2="26774"/>
                        <a14:foregroundMark x1="37188" y1="31935" x2="37188" y2="31935"/>
                        <a14:foregroundMark x1="78438" y1="7097" x2="78438" y2="7097"/>
                        <a14:backgroundMark x1="56250" y1="1935" x2="56250" y2="1935"/>
                        <a14:backgroundMark x1="69688" y1="2581" x2="69688" y2="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563"/>
          <a:stretch/>
        </p:blipFill>
        <p:spPr bwMode="auto">
          <a:xfrm>
            <a:off x="4716016" y="1129858"/>
            <a:ext cx="1800200" cy="2155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тропинка 17" descr="https://www.stihi.ru/pics/2015/07/04/8204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r="14482"/>
          <a:stretch/>
        </p:blipFill>
        <p:spPr bwMode="auto">
          <a:xfrm>
            <a:off x="6726690" y="3518887"/>
            <a:ext cx="1998345" cy="214236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трон 18" descr="http://thumbs.dreamstime.com/z/%D1%82%D1%80%D0%BE%D0%BD-%D0%BA%D0%BE%D1%80%D0%BE%D0%BB%D1%8F-%D0%BA%D1%80%D0%B0%D1%81%D0%BD%D1%8B%D0%B9-%D0%BC%D1%8F%D0%B3%D0%BA%D0%B8%D0%B9-13723988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404" l="21538" r="81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19526" b="10063"/>
          <a:stretch/>
        </p:blipFill>
        <p:spPr bwMode="auto">
          <a:xfrm>
            <a:off x="2843808" y="3518886"/>
            <a:ext cx="1368152" cy="2142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труба19" descr="http://www.planetapodelok.ru/wp-content/uploads/2011/02/trumpet_thl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220" b="86102" l="10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70" b="14371"/>
          <a:stretch/>
        </p:blipFill>
        <p:spPr bwMode="auto">
          <a:xfrm>
            <a:off x="4740756" y="3758183"/>
            <a:ext cx="1775460" cy="1687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«Т»)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дождик" descr="http://cdnportal.inetproduce.ru/sites/88/posts/2014-09/b5813abe91a822bf36b29c3cda5adb0e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32" l="16734" r="80242">
                        <a14:foregroundMark x1="27016" y1="63271" x2="27016" y2="63271"/>
                        <a14:foregroundMark x1="32863" y1="69973" x2="32863" y2="69973"/>
                        <a14:foregroundMark x1="38911" y1="65416" x2="38911" y2="65416"/>
                        <a14:foregroundMark x1="28024" y1="58445" x2="28024" y2="58445"/>
                        <a14:foregroundMark x1="45565" y1="68097" x2="45565" y2="68097"/>
                        <a14:foregroundMark x1="41331" y1="61394" x2="41331" y2="61394"/>
                        <a14:foregroundMark x1="48387" y1="78016" x2="48387" y2="78016"/>
                        <a14:foregroundMark x1="55847" y1="67292" x2="55847" y2="67292"/>
                        <a14:foregroundMark x1="63306" y1="68633" x2="63306" y2="68633"/>
                        <a14:foregroundMark x1="59677" y1="80697" x2="59677" y2="80697"/>
                        <a14:foregroundMark x1="51210" y1="88204" x2="51210" y2="88204"/>
                        <a14:foregroundMark x1="37903" y1="82306" x2="37903" y2="82306"/>
                        <a14:foregroundMark x1="23387" y1="76139" x2="23387" y2="7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5" r="20022"/>
          <a:stretch/>
        </p:blipFill>
        <p:spPr bwMode="auto">
          <a:xfrm>
            <a:off x="515798" y="3536577"/>
            <a:ext cx="1849284" cy="2053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60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42200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3998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Драже, дрозд, дровосек, бодрость, квадрат, дрова, жёлуди, ведро.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бодрость4" descr="http://dnz57.edu.vn.ua/uploads/tiger-142649451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86443"/>
            <a:ext cx="1952600" cy="209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драже5" descr="http://i.otzovik.com/product/2013/10/166837.pn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1078"/>
            <a:ext cx="1872208" cy="206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квадрат8" descr="http://site-for-girls.ru/wp-content/uploads/2012/03/1-kvadrat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5230"/>
            <a:ext cx="1944216" cy="14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дрозд 9" descr="http://forum.guns.ru/forums/icons/forum_pictures/004875/4875845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071" l="489" r="99349">
                        <a14:foregroundMark x1="59121" y1="81381" x2="59121" y2="81381"/>
                        <a14:foregroundMark x1="44951" y1="97071" x2="44951" y2="97071"/>
                        <a14:backgroundMark x1="54397" y1="78452" x2="54397" y2="78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32" y="1293087"/>
            <a:ext cx="1811144" cy="191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дровосек10" descr="http://st.depositphotos.com/1526816/3205/v/950/depositphotos_32057929-A-tired-lumberjack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877" y1="14767" x2="67877" y2="14767"/>
                        <a14:foregroundMark x1="52793" y1="65285" x2="52793" y2="65285"/>
                        <a14:foregroundMark x1="44134" y1="67617" x2="44134" y2="67617"/>
                        <a14:foregroundMark x1="50279" y1="69948" x2="50279" y2="69948"/>
                        <a14:foregroundMark x1="76816" y1="87565" x2="76816" y2="87565"/>
                        <a14:foregroundMark x1="70391" y1="89119" x2="70391" y2="89119"/>
                        <a14:foregroundMark x1="34358" y1="33420" x2="34358" y2="33420"/>
                        <a14:foregroundMark x1="72067" y1="8290" x2="72067" y2="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97391"/>
            <a:ext cx="1971836" cy="21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дрова11" descr="http://wirbel.ru/images/content/wood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-17094" r="14960" b="-1"/>
          <a:stretch/>
        </p:blipFill>
        <p:spPr bwMode="auto">
          <a:xfrm>
            <a:off x="2627784" y="3523423"/>
            <a:ext cx="1800200" cy="1946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ведро 12" descr="http://www.microstocker.com.ua/upload/image/fotos/big/c7f97070a6c20fcdd9f75a26095325db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4551" y1="14439" x2="84551" y2="14439"/>
                        <a14:foregroundMark x1="13764" y1="15241" x2="13764" y2="15241"/>
                        <a14:foregroundMark x1="11236" y1="28877" x2="11236" y2="28877"/>
                        <a14:foregroundMark x1="11236" y1="37433" x2="11236" y2="37433"/>
                        <a14:foregroundMark x1="80618" y1="24332" x2="80618" y2="24332"/>
                        <a14:foregroundMark x1="19382" y1="81818" x2="19382" y2="81818"/>
                        <a14:foregroundMark x1="78090" y1="79412" x2="78090" y2="79412"/>
                        <a14:foregroundMark x1="87079" y1="80214" x2="87079" y2="80214"/>
                        <a14:foregroundMark x1="83146" y1="78877" x2="83146" y2="78877"/>
                        <a14:backgroundMark x1="37571" y1="89840" x2="37571" y2="89840"/>
                        <a14:backgroundMark x1="31356" y1="88770" x2="31356" y2="88770"/>
                        <a14:backgroundMark x1="55085" y1="85829" x2="55085" y2="85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479" b="-1"/>
          <a:stretch/>
        </p:blipFill>
        <p:spPr bwMode="auto">
          <a:xfrm>
            <a:off x="6971622" y="3645023"/>
            <a:ext cx="1713218" cy="182510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«Д»)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5" name="жёлуди" descr="http://st.depositphotos.com/1765462/1282/v/170/depositphotos_12825082-Acorns-vector.jpg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06" b="92353" l="2941" r="9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5" t="8181" r="8181" b="8181"/>
          <a:stretch/>
        </p:blipFill>
        <p:spPr bwMode="auto">
          <a:xfrm>
            <a:off x="4618321" y="3563455"/>
            <a:ext cx="1995589" cy="2003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18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334702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31277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Дружина, подросток, друзья, подруги, желток, пудра, ядра, эскадра.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ядра4" descr="http://www.md.all.biz/img/md/catalog/middle/102876.jpeg?rrr=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38" l="9167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7" t="-9774" r="7227"/>
          <a:stretch/>
        </p:blipFill>
        <p:spPr bwMode="auto">
          <a:xfrm>
            <a:off x="4716016" y="3476033"/>
            <a:ext cx="1815013" cy="2113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подруги5" descr="http://ped-kopilka.ru/images/photos/medium/article252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673" b="-1"/>
          <a:stretch/>
        </p:blipFill>
        <p:spPr bwMode="auto">
          <a:xfrm>
            <a:off x="6842120" y="1121408"/>
            <a:ext cx="1842719" cy="2091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эскадра6" descr="http://www.comgun.ru/uploads/posts/2011-05/1304247852_1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21906"/>
          <a:stretch/>
        </p:blipFill>
        <p:spPr bwMode="auto">
          <a:xfrm>
            <a:off x="6804248" y="3573015"/>
            <a:ext cx="1880591" cy="201622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пудра 7" descr="http://static.iledebeaute.ru/files/images/tag/part_0/19751/pre/500_500sb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977" y1="29243" x2="22977" y2="29243"/>
                        <a14:foregroundMark x1="16971" y1="37076" x2="16971" y2="37076"/>
                        <a14:foregroundMark x1="90601" y1="70496" x2="90601" y2="70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333" b="-1"/>
          <a:stretch/>
        </p:blipFill>
        <p:spPr bwMode="auto">
          <a:xfrm>
            <a:off x="2505382" y="3429000"/>
            <a:ext cx="1861090" cy="2125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друзья 9" descr="http://lh3.ggpht.com/_M9r0aWaJG-s/TEo1wJyQaOI/AAAAAAAAA6A/gKSBA7-j8dU/s800/fadinhaarteira-26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1855529" cy="183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подросток10" descr="http://img1.cliparto.com/pic/xl/206818/3518618-young-teen-boy-talking-on-his-mobile-phone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57" b="99494" l="1397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5614" r="10581"/>
          <a:stretch/>
        </p:blipFill>
        <p:spPr bwMode="auto">
          <a:xfrm>
            <a:off x="2881745" y="1246909"/>
            <a:ext cx="1108364" cy="19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дружина11" descr="http://www.factruz.ru/civilizations/images/ancient-greece-7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69" l="0" r="100000">
                        <a14:foregroundMark x1="59400" y1="47423" x2="59400" y2="47423"/>
                        <a14:foregroundMark x1="58000" y1="53196" x2="58000" y2="53196"/>
                        <a14:foregroundMark x1="81000" y1="47423" x2="81000" y2="47423"/>
                        <a14:foregroundMark x1="79400" y1="53196" x2="79400" y2="53196"/>
                        <a14:foregroundMark x1="88400" y1="8660" x2="88400" y2="8660"/>
                        <a14:foregroundMark x1="94400" y1="14639" x2="94400" y2="14639"/>
                        <a14:foregroundMark x1="76600" y1="13814" x2="76600" y2="13814"/>
                        <a14:foregroundMark x1="65400" y1="10103" x2="65400" y2="10103"/>
                        <a14:foregroundMark x1="61000" y1="10928" x2="61000" y2="10928"/>
                        <a14:foregroundMark x1="57200" y1="9485" x2="57200" y2="9485"/>
                        <a14:foregroundMark x1="46200" y1="12371" x2="46200" y2="12371"/>
                        <a14:foregroundMark x1="31400" y1="11546" x2="31400" y2="11546"/>
                        <a14:foregroundMark x1="8400" y1="8041" x2="8400" y2="8041"/>
                        <a14:foregroundMark x1="5400" y1="3505" x2="5400" y2="3505"/>
                        <a14:foregroundMark x1="12000" y1="18144" x2="12000" y2="18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348"/>
          <a:stretch/>
        </p:blipFill>
        <p:spPr bwMode="auto">
          <a:xfrm>
            <a:off x="470279" y="1121408"/>
            <a:ext cx="1869473" cy="2091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«Д»)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желток" descr="http://bodykeeper.ru/wp-content/uploads/2014/05/YAichnyj-zheltok-polza-i-vred.jpg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623" l="4020" r="93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944"/>
          <a:stretch/>
        </p:blipFill>
        <p:spPr bwMode="auto">
          <a:xfrm>
            <a:off x="504915" y="3774638"/>
            <a:ext cx="1800200" cy="1612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01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79112"/>
              </p:ext>
            </p:extLst>
          </p:nvPr>
        </p:nvGraphicFramePr>
        <p:xfrm>
          <a:off x="323528" y="1124744"/>
          <a:ext cx="8496944" cy="462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12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94928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prstClr val="black"/>
                </a:solidFill>
                <a:latin typeface="Calibri" pitchFamily="34" charset="0"/>
              </a:rPr>
              <a:t>Драка, драчун, вёдра, тренажёр, дранка, дракон, кедр, дрожжи.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Найди лишнюю картинку и объясни свой выбор</a:t>
            </a:r>
            <a:r>
              <a:rPr lang="ru-RU" sz="2000" i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вёдра 6" descr="http://www.standartplastik.ru/wp-content/uploads/%D0%92%D0%B5%D0%B4%D1%80%D0%BE-%D0%BC%D0%B5%D1%80%D0%BD%D0%BE%D0%B52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6556"/>
          <a:stretch/>
        </p:blipFill>
        <p:spPr bwMode="auto">
          <a:xfrm>
            <a:off x="4788024" y="1191594"/>
            <a:ext cx="1766122" cy="209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драчун7" descr="http://www.clipartov.net/images/mini/18/0000017967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8667" r="78667">
                        <a14:foregroundMark x1="50667" y1="24000" x2="50667" y2="24000"/>
                        <a14:foregroundMark x1="64000" y1="22000" x2="64000" y2="2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-8209" r="20896"/>
          <a:stretch/>
        </p:blipFill>
        <p:spPr bwMode="auto">
          <a:xfrm>
            <a:off x="2771800" y="1144028"/>
            <a:ext cx="1428121" cy="2140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драка 8" descr="http://thumbs.dreamstime.com/z/%D0%B4%D1%80%D0%B0%D0%BA%D0%B0-%D0%BA%D0%BE%D1%82%D0%B0-%D1%81%D0%BE%D0%B1%D0%B0%D0%BA%D0%B8-2740360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978" l="732" r="96098">
                        <a14:foregroundMark x1="61220" y1="33602" x2="61220" y2="33602"/>
                        <a14:foregroundMark x1="54390" y1="34409" x2="54390" y2="34409"/>
                        <a14:foregroundMark x1="60488" y1="37366" x2="60488" y2="37366"/>
                        <a14:foregroundMark x1="45122" y1="33602" x2="45122" y2="33602"/>
                        <a14:foregroundMark x1="35366" y1="36828" x2="35366" y2="36828"/>
                        <a14:foregroundMark x1="53659" y1="36022" x2="53659" y2="36022"/>
                        <a14:foregroundMark x1="52927" y1="31989" x2="52927" y2="31989"/>
                        <a14:foregroundMark x1="60488" y1="34409" x2="60488" y2="34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-7590" r="5631" b="11712"/>
          <a:stretch/>
        </p:blipFill>
        <p:spPr bwMode="auto">
          <a:xfrm>
            <a:off x="395536" y="1100916"/>
            <a:ext cx="2016224" cy="2184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дранка9" descr="http://biokrone.ru/dercherepitsa/cherepitsa-price/images/6-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83811"/>
            <a:ext cx="1872209" cy="20054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2" name="дракон11" descr="http://img0.liveinternet.ru/images/attach/c/4/80/197/80197890_026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24"/>
          <a:stretch/>
        </p:blipFill>
        <p:spPr bwMode="auto">
          <a:xfrm>
            <a:off x="2652555" y="3573016"/>
            <a:ext cx="1775429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дрожжи12" descr="http://www.krdz.ru/images/luxe3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72" y="3717032"/>
            <a:ext cx="1808584" cy="166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кедр13" descr="http://pitanie-plus.com/wp-content/uploads/2013/09/262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33" b="100000" l="2155" r="96983">
                        <a14:foregroundMark x1="23276" y1="92319" x2="23276" y2="92319"/>
                        <a14:foregroundMark x1="23994" y1="83735" x2="23994" y2="8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" t="9756" r="52365"/>
          <a:stretch/>
        </p:blipFill>
        <p:spPr bwMode="auto">
          <a:xfrm>
            <a:off x="5004048" y="3501008"/>
            <a:ext cx="1440160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5968" y="188640"/>
            <a:ext cx="78488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Назови предметы, которые изображены на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картинках</a:t>
            </a:r>
          </a:p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(после опорного звука «Д»)</a:t>
            </a:r>
            <a:endParaRPr lang="ru-RU" sz="20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6" name="тренажёр" descr="http://static1.ozone.ru/multimedia/audio_cd_covers/1011517773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082"/>
          <a:stretch/>
        </p:blipFill>
        <p:spPr bwMode="auto">
          <a:xfrm>
            <a:off x="6895744" y="1196752"/>
            <a:ext cx="1872208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7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802</Words>
  <Application>Microsoft Office PowerPoint</Application>
  <PresentationFormat>Экран (4:3)</PresentationFormat>
  <Paragraphs>87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Spring</vt:lpstr>
      <vt:lpstr>1_Spring</vt:lpstr>
      <vt:lpstr>2_Spring</vt:lpstr>
      <vt:lpstr>3_Spring</vt:lpstr>
      <vt:lpstr>4_Spring</vt:lpstr>
      <vt:lpstr>5_Spring</vt:lpstr>
      <vt:lpstr>Автоматизация  звука «Р» по картинкам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звука «Ш» по картинкам</dc:title>
  <dc:creator>user</dc:creator>
  <cp:lastModifiedBy>МБДОУ 146</cp:lastModifiedBy>
  <cp:revision>77</cp:revision>
  <dcterms:created xsi:type="dcterms:W3CDTF">2016-03-22T10:40:30Z</dcterms:created>
  <dcterms:modified xsi:type="dcterms:W3CDTF">2017-01-30T06:41:12Z</dcterms:modified>
</cp:coreProperties>
</file>