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8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ксим алексеев" initials="ма" lastIdx="1" clrIdx="0">
    <p:extLst>
      <p:ext uri="{19B8F6BF-5375-455C-9EA6-DF929625EA0E}">
        <p15:presenceInfo xmlns:p15="http://schemas.microsoft.com/office/powerpoint/2012/main" userId="9d47a74f899270f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commentAuthors" Target="commentAuthor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0F492-CDA1-BD4E-805B-4E8ED44703DF}" type="datetimeFigureOut">
              <a:rPr lang="ru-RU" smtClean="0"/>
              <a:t>26.02.2022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B4764-4F15-AA4D-9CA1-DC767DC7AE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56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CB4764-4F15-AA4D-9CA1-DC767DC7AEF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1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451AFA-87FC-4597-9210-5ED73A945FCE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B9E6E-ABA2-4314-A67B-CA815902FA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5889EC-59FF-4164-9CA0-95EE38D0C3FC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B1B27-47C8-4C1F-816C-5ACF91617C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C72E5F-ED74-4EE5-9BA8-011301648410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7F93CB-0E3A-4001-8AB0-A366395EB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31BAD4-B247-43F5-A185-00E9FD8C64E9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7651A-8953-475F-823D-AB80E3BD9A1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CD1648-1E14-47E2-84AB-E28393BDBB1C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E183B-BF94-4C39-8B45-AD2EDE747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250B86-BD5D-4846-986F-8F1491FEBDA2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E46B4-358B-40E2-B96F-2ED7F6248D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7DE151-FEA5-4AE4-889F-4378E93286B7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6F8D-F608-478E-828E-30BBBBE24E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5DA937-7790-457C-B370-AE1FB634C8BB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8E5FE4-8BAB-46A1-AF01-A752DB619B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2BF52-6B14-4005-9819-EC7F0B8E5C8A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3AECC-7926-413B-9F1F-DAE5A826C8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ECDE8-4042-492A-8ACA-04408323DB2A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83BFE-6A9C-44AC-B677-8577EB7865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98A2CA-C0EF-4FCF-93AE-4982F8649E7D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021B4-6173-4DB3-A820-237F6CB281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2B8F78C-01B7-4999-AB70-09C4DB79EAA5}" type="datetimeFigureOut">
              <a:rPr lang="ru-RU" smtClean="0"/>
              <a:pPr>
                <a:defRPr/>
              </a:pPr>
              <a:t>26.02.2022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8FA2A7D9-8609-4861-A3CD-12014E5517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PC1\&#1056;&#1072;&#1073;&#1086;&#1095;&#1080;&#1081;%20&#1089;&#1090;&#1086;&#1083;\rebus\pic\1111.gif" TargetMode="External" /><Relationship Id="rId7" Type="http://schemas.openxmlformats.org/officeDocument/2006/relationships/image" Target="file:///C:\Documents%20and%20Settings\PC1\&#1056;&#1072;&#1073;&#1086;&#1095;&#1080;&#1081;%20&#1089;&#1090;&#1086;&#1083;\rebus\pic\1113.gif" TargetMode="External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png" /><Relationship Id="rId5" Type="http://schemas.openxmlformats.org/officeDocument/2006/relationships/image" Target="file:///C:\Documents%20and%20Settings\PC1\&#1056;&#1072;&#1073;&#1086;&#1095;&#1080;&#1081;%20&#1089;&#1090;&#1086;&#1083;\rebus\pic\1112.gif" TargetMode="External" /><Relationship Id="rId4" Type="http://schemas.openxmlformats.org/officeDocument/2006/relationships/image" Target="../media/image6.png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>
                <a:solidFill>
                  <a:schemeClr val="tx2">
                    <a:satMod val="130000"/>
                  </a:schemeClr>
                </a:solidFill>
              </a:rPr>
              <a:t>Речевая разминка</a:t>
            </a:r>
          </a:p>
        </p:txBody>
      </p:sp>
      <p:sp>
        <p:nvSpPr>
          <p:cNvPr id="12" name="Подзаголовок 11">
            <a:extLst>
              <a:ext uri="{FF2B5EF4-FFF2-40B4-BE49-F238E27FC236}">
                <a16:creationId xmlns:a16="http://schemas.microsoft.com/office/drawing/2014/main" id="{BF85FD0E-C9C5-E44A-B452-C2511618F0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/>
              <a:t>Воспитатель интерната</a:t>
            </a:r>
          </a:p>
          <a:p>
            <a:r>
              <a:rPr lang="ru-RU"/>
              <a:t>МКОУ СОШ 16 г. Болотное</a:t>
            </a:r>
          </a:p>
          <a:p>
            <a:r>
              <a:rPr lang="ru-RU"/>
              <a:t>Алексеева М В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7696200" cy="121920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800000"/>
                </a:solidFill>
              </a:rPr>
              <a:t>               Правила расшифровки ребусов</a:t>
            </a:r>
            <a:endParaRPr lang="ru-RU" sz="1600" b="1" dirty="0">
              <a:solidFill>
                <a:srgbClr val="8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0386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1910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4233863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3048000" y="1828800"/>
            <a:ext cx="3657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 dirty="0">
                <a:solidFill>
                  <a:schemeClr val="folHlink"/>
                </a:solidFill>
                <a:latin typeface="Monotype Corsiva" pitchFamily="66" charset="0"/>
              </a:rPr>
              <a:t>Фонари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4143375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689" name="Picture 9" descr="C:\Documents and Settings\PC1\Рабочий стол\rebus\pic\111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219200" y="1752600"/>
            <a:ext cx="1508125" cy="1676400"/>
          </a:xfrm>
          <a:prstGeom prst="rect">
            <a:avLst/>
          </a:prstGeom>
          <a:noFill/>
        </p:spPr>
      </p:pic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4157663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691" name="Picture 11" descr="C:\Documents and Settings\PC1\Рабочий стол\rebus\pic\111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00800" y="3200400"/>
            <a:ext cx="1325563" cy="1524000"/>
          </a:xfrm>
          <a:prstGeom prst="rect">
            <a:avLst/>
          </a:prstGeom>
          <a:noFill/>
        </p:spPr>
      </p:pic>
      <p:sp>
        <p:nvSpPr>
          <p:cNvPr id="71693" name="Text Box 13"/>
          <p:cNvSpPr txBox="1">
            <a:spLocks noChangeArrowheads="1"/>
          </p:cNvSpPr>
          <p:nvPr/>
        </p:nvSpPr>
        <p:spPr bwMode="auto">
          <a:xfrm>
            <a:off x="3505200" y="3352800"/>
            <a:ext cx="2438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chemeClr val="folHlink"/>
                </a:solidFill>
                <a:latin typeface="Monotype Corsiva" pitchFamily="66" charset="0"/>
              </a:rPr>
              <a:t>Заяц</a:t>
            </a:r>
          </a:p>
        </p:txBody>
      </p:sp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3657600" y="5105400"/>
            <a:ext cx="24384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chemeClr val="folHlink"/>
                </a:solidFill>
                <a:latin typeface="Monotype Corsiva" pitchFamily="66" charset="0"/>
              </a:rPr>
              <a:t>Наука</a:t>
            </a:r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224338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695" name="Picture 15" descr="C:\Documents and Settings\PC1\Рабочий стол\rebus\pic\1113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2133600" y="4953000"/>
            <a:ext cx="1112838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utoUpdateAnimBg="0"/>
      <p:bldP spid="71693" grpId="0" autoUpdateAnimBg="0"/>
      <p:bldP spid="716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B10AF17-36D0-8F4F-ACDA-4A0F911A8362}"/>
              </a:ext>
            </a:extLst>
          </p:cNvPr>
          <p:cNvSpPr/>
          <p:nvPr/>
        </p:nvSpPr>
        <p:spPr>
          <a:xfrm>
            <a:off x="2367320" y="1437771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￼￼￼￼￼￼￼￼￼￼￼￼￼список литературы</a:t>
            </a:r>
            <a:br>
              <a:rPr lang="ru-RU" dirty="0"/>
            </a:br>
            <a:endParaRPr lang="ru-RU" dirty="0"/>
          </a:p>
          <a:p>
            <a:r>
              <a:rPr lang="ru-RU" dirty="0"/>
              <a:t>Волина В.В. Учимся играя. – М.: Новая школа, 2008. </a:t>
            </a:r>
          </a:p>
          <a:p>
            <a:r>
              <a:rPr lang="ru-RU" dirty="0"/>
              <a:t>Занимательное </a:t>
            </a:r>
            <a:r>
              <a:rPr lang="ru-RU" dirty="0" err="1"/>
              <a:t>азбуковедение</a:t>
            </a:r>
            <a:r>
              <a:rPr lang="ru-RU" dirty="0"/>
              <a:t>: Кн. для учителя/ Сост. В.Волина.- М.: Просвещение, 2007.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А о у </a:t>
            </a:r>
            <a:r>
              <a:rPr lang="ru-RU" dirty="0" err="1">
                <a:solidFill>
                  <a:schemeClr val="tx2">
                    <a:satMod val="130000"/>
                  </a:schemeClr>
                </a:solidFill>
              </a:rPr>
              <a:t>ы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 и 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rgbClr val="FF0000"/>
                </a:solidFill>
              </a:rPr>
              <a:t>Ри-ры</a:t>
            </a:r>
            <a:r>
              <a:rPr lang="ru-RU" sz="4700" dirty="0">
                <a:solidFill>
                  <a:srgbClr val="FF0000"/>
                </a:solidFill>
              </a:rPr>
              <a:t> </a:t>
            </a:r>
            <a:r>
              <a:rPr lang="ru-RU" sz="4700" dirty="0" err="1">
                <a:solidFill>
                  <a:srgbClr val="FF0000"/>
                </a:solidFill>
              </a:rPr>
              <a:t>ра-ря</a:t>
            </a:r>
            <a:r>
              <a:rPr lang="ru-RU" sz="4700" dirty="0">
                <a:solidFill>
                  <a:srgbClr val="FF0000"/>
                </a:solidFill>
              </a:rPr>
              <a:t> </a:t>
            </a:r>
            <a:r>
              <a:rPr lang="ru-RU" sz="4700" dirty="0" err="1">
                <a:solidFill>
                  <a:srgbClr val="FF0000"/>
                </a:solidFill>
              </a:rPr>
              <a:t>ру-рю</a:t>
            </a:r>
            <a:r>
              <a:rPr lang="ru-RU" sz="4700" dirty="0">
                <a:solidFill>
                  <a:srgbClr val="FF0000"/>
                </a:solidFill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rgbClr val="FF0000"/>
                </a:solidFill>
              </a:rPr>
              <a:t>ир-эр</a:t>
            </a:r>
            <a:r>
              <a:rPr lang="ru-RU" sz="4700" dirty="0">
                <a:solidFill>
                  <a:srgbClr val="FF0000"/>
                </a:solidFill>
              </a:rPr>
              <a:t> </a:t>
            </a:r>
            <a:r>
              <a:rPr lang="ru-RU" sz="4700" dirty="0" err="1">
                <a:solidFill>
                  <a:srgbClr val="FF0000"/>
                </a:solidFill>
              </a:rPr>
              <a:t>ар-ор-ур</a:t>
            </a:r>
            <a:endParaRPr lang="ru-RU" sz="4700" dirty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/>
              <a:t>Трри-трра-тррэ</a:t>
            </a:r>
            <a:r>
              <a:rPr lang="ru-RU" sz="4700" dirty="0"/>
              <a:t> </a:t>
            </a:r>
            <a:r>
              <a:rPr lang="ru-RU" sz="4700" dirty="0" err="1"/>
              <a:t>трро-трру-трри</a:t>
            </a:r>
            <a:endParaRPr lang="ru-RU" sz="4700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chemeClr val="accent4">
                    <a:lumMod val="75000"/>
                  </a:schemeClr>
                </a:solidFill>
              </a:rPr>
              <a:t>Дрри-дрра-дррэ</a:t>
            </a:r>
            <a:r>
              <a:rPr lang="ru-RU" sz="47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chemeClr val="accent4">
                    <a:lumMod val="75000"/>
                  </a:schemeClr>
                </a:solidFill>
              </a:rPr>
              <a:t>дрро-дрру-дрра</a:t>
            </a:r>
            <a:endParaRPr lang="ru-RU" sz="4700" dirty="0">
              <a:solidFill>
                <a:schemeClr val="accent4">
                  <a:lumMod val="75000"/>
                </a:schemeClr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rgbClr val="00B050"/>
                </a:solidFill>
              </a:rPr>
              <a:t>Аса-ача</a:t>
            </a:r>
            <a:r>
              <a:rPr lang="ru-RU" sz="4700" dirty="0">
                <a:solidFill>
                  <a:srgbClr val="00B050"/>
                </a:solidFill>
              </a:rPr>
              <a:t> </a:t>
            </a:r>
            <a:r>
              <a:rPr lang="ru-RU" sz="4700" dirty="0" err="1">
                <a:solidFill>
                  <a:srgbClr val="00B050"/>
                </a:solidFill>
              </a:rPr>
              <a:t>ачо-асо</a:t>
            </a:r>
            <a:r>
              <a:rPr lang="ru-RU" sz="4700" dirty="0">
                <a:solidFill>
                  <a:srgbClr val="00B050"/>
                </a:solidFill>
              </a:rPr>
              <a:t>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rgbClr val="00B050"/>
                </a:solidFill>
              </a:rPr>
              <a:t>ачу-асу</a:t>
            </a:r>
            <a:r>
              <a:rPr lang="ru-RU" sz="4700" dirty="0">
                <a:solidFill>
                  <a:srgbClr val="00B050"/>
                </a:solidFill>
              </a:rPr>
              <a:t> </a:t>
            </a:r>
            <a:r>
              <a:rPr lang="ru-RU" sz="4700" dirty="0" err="1">
                <a:solidFill>
                  <a:srgbClr val="00B050"/>
                </a:solidFill>
              </a:rPr>
              <a:t>аче-асе</a:t>
            </a:r>
            <a:endParaRPr lang="ru-RU" sz="4700" dirty="0">
              <a:solidFill>
                <a:srgbClr val="00B05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700" dirty="0" err="1">
                <a:solidFill>
                  <a:srgbClr val="00B0F0"/>
                </a:solidFill>
              </a:rPr>
              <a:t>Оча-оса</a:t>
            </a:r>
            <a:r>
              <a:rPr lang="ru-RU" sz="4700" dirty="0">
                <a:solidFill>
                  <a:srgbClr val="00B0F0"/>
                </a:solidFill>
              </a:rPr>
              <a:t> </a:t>
            </a:r>
            <a:r>
              <a:rPr lang="ru-RU" sz="4700" dirty="0" err="1">
                <a:solidFill>
                  <a:srgbClr val="00B0F0"/>
                </a:solidFill>
              </a:rPr>
              <a:t>очу-осу</a:t>
            </a:r>
            <a:endParaRPr lang="ru-RU" sz="4700" dirty="0">
              <a:solidFill>
                <a:srgbClr val="00B0F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>
                <a:solidFill>
                  <a:srgbClr val="C00000"/>
                </a:solidFill>
              </a:rPr>
              <a:t>Скороговорки!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dirty="0">
                <a:solidFill>
                  <a:srgbClr val="7030A0"/>
                </a:solidFill>
              </a:rPr>
              <a:t>Черепаха не скучая, час сидит за чашкой чая.</a:t>
            </a:r>
          </a:p>
          <a:p>
            <a:pPr eaLnBrk="1" hangingPunct="1"/>
            <a:r>
              <a:rPr lang="ru-RU" sz="2400" b="1" dirty="0">
                <a:solidFill>
                  <a:srgbClr val="FF0000"/>
                </a:solidFill>
              </a:rPr>
              <a:t>Едет Грека через реку, видит Грека в реке- рак, сунул Грека руку в реку – рак за руку Грека – цап!</a:t>
            </a:r>
          </a:p>
          <a:p>
            <a:pPr eaLnBrk="1" hangingPunct="1">
              <a:buNone/>
            </a:pPr>
            <a:r>
              <a:rPr lang="ru-RU" sz="3200" dirty="0">
                <a:solidFill>
                  <a:srgbClr val="00B050"/>
                </a:solidFill>
              </a:rPr>
              <a:t>На дворе трава, на траве – дрова, не руби дрова, на траве двора.</a:t>
            </a:r>
          </a:p>
          <a:p>
            <a:pPr eaLnBrk="1" hangingPunct="1">
              <a:buNone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От топота копыт пыль по полю летит.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>
                <a:solidFill>
                  <a:srgbClr val="FFC000"/>
                </a:solidFill>
              </a:rPr>
              <a:t>Читаем стихи!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>
                <a:solidFill>
                  <a:srgbClr val="00B050"/>
                </a:solidFill>
              </a:rPr>
              <a:t>Дождик, дождик, веселей!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Капай, капай, не жалей!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Только нас не замочи.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Зря в окошко не стучи!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Брызни в поле пуще –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Станет травка гуще!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Дождик, дождик поливай –</a:t>
            </a:r>
          </a:p>
          <a:p>
            <a:pPr eaLnBrk="1" hangingPunct="1"/>
            <a:r>
              <a:rPr lang="ru-RU" dirty="0">
                <a:solidFill>
                  <a:srgbClr val="00B050"/>
                </a:solidFill>
              </a:rPr>
              <a:t>Будет славным урожай!</a:t>
            </a:r>
          </a:p>
        </p:txBody>
      </p:sp>
      <p:pic>
        <p:nvPicPr>
          <p:cNvPr id="5" name="Рисунок 4" descr="Архив новостей Сайт учителя биологии / Портал образования ЧР"/>
          <p:cNvPicPr/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929322" y="1285860"/>
            <a:ext cx="2286016" cy="2262190"/>
          </a:xfrm>
          <a:prstGeom prst="rect">
            <a:avLst/>
          </a:prstGeom>
          <a:noFill/>
          <a:ln w="9525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143512"/>
            <a:ext cx="8183880" cy="8572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00B050"/>
                </a:solidFill>
              </a:rPr>
              <a:t>Кто кем становится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187952"/>
          </a:xfrm>
        </p:spPr>
        <p:txBody>
          <a:bodyPr/>
          <a:lstStyle/>
          <a:p>
            <a:pPr eaLnBrk="1" hangingPunct="1"/>
            <a:r>
              <a:rPr lang="ru-RU" dirty="0"/>
              <a:t>Жил-был маленький ЩЕНОК.</a:t>
            </a:r>
          </a:p>
          <a:p>
            <a:r>
              <a:rPr lang="ru-RU" dirty="0"/>
              <a:t>Он подрос, однако,</a:t>
            </a:r>
            <a:r>
              <a:rPr lang="ru-RU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endParaRPr lang="ru-RU" dirty="0"/>
          </a:p>
          <a:p>
            <a:endParaRPr lang="ru-RU" dirty="0"/>
          </a:p>
          <a:p>
            <a:pPr eaLnBrk="1" hangingPunct="1"/>
            <a:r>
              <a:rPr lang="ru-RU" dirty="0"/>
              <a:t>И теперь он не щенок –</a:t>
            </a:r>
          </a:p>
          <a:p>
            <a:pPr eaLnBrk="1" hangingPunct="1"/>
            <a:r>
              <a:rPr lang="ru-RU" dirty="0"/>
              <a:t>Взрослая  …  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ЖЕРЕБЁНОК – с каждым днём</a:t>
            </a:r>
          </a:p>
          <a:p>
            <a:pPr eaLnBrk="1" hangingPunct="1"/>
            <a:r>
              <a:rPr lang="ru-RU" dirty="0"/>
              <a:t>Подрастал и стал   … .</a:t>
            </a: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6786578" y="3286124"/>
            <a:ext cx="1412860" cy="3794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собака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6443663" y="5143513"/>
            <a:ext cx="1285875" cy="609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0760" y="1785926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конем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nimBg="1"/>
      <p:bldP spid="174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00B050"/>
                </a:solidFill>
              </a:rPr>
              <a:t>Кто кем становится.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/>
              <a:t>Бык, могучий великан,</a:t>
            </a:r>
          </a:p>
          <a:p>
            <a:pPr eaLnBrk="1" hangingPunct="1"/>
            <a:r>
              <a:rPr lang="ru-RU" dirty="0"/>
              <a:t>В детстве был  … 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Толстый увалень БАРАН –</a:t>
            </a:r>
          </a:p>
          <a:p>
            <a:pPr eaLnBrk="1" hangingPunct="1"/>
            <a:r>
              <a:rPr lang="ru-RU" dirty="0"/>
              <a:t>Тоненьким   … .</a:t>
            </a:r>
          </a:p>
          <a:p>
            <a:pPr eaLnBrk="1" hangingPunct="1"/>
            <a:endParaRPr lang="ru-RU" dirty="0"/>
          </a:p>
          <a:p>
            <a:pPr eaLnBrk="1" hangingPunct="1"/>
            <a:r>
              <a:rPr lang="ru-RU" dirty="0"/>
              <a:t>А отважный ПЕТУШОК –</a:t>
            </a:r>
          </a:p>
          <a:p>
            <a:pPr eaLnBrk="1" hangingPunct="1"/>
            <a:r>
              <a:rPr lang="ru-RU" dirty="0" err="1"/>
              <a:t>Кро-о-хотным</a:t>
            </a:r>
            <a:r>
              <a:rPr lang="ru-RU" dirty="0"/>
              <a:t>   … .</a:t>
            </a: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>
            <a:off x="6143636" y="2071678"/>
            <a:ext cx="1500198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телёнком</a:t>
            </a:r>
          </a:p>
        </p:txBody>
      </p:sp>
      <p:sp>
        <p:nvSpPr>
          <p:cNvPr id="18439" name="WordArt 7"/>
          <p:cNvSpPr>
            <a:spLocks noChangeArrowheads="1" noChangeShapeType="1" noTextEdit="1"/>
          </p:cNvSpPr>
          <p:nvPr/>
        </p:nvSpPr>
        <p:spPr bwMode="auto">
          <a:xfrm>
            <a:off x="6011863" y="3714753"/>
            <a:ext cx="1417657" cy="285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ягнёнком</a:t>
            </a:r>
          </a:p>
        </p:txBody>
      </p:sp>
      <p:sp>
        <p:nvSpPr>
          <p:cNvPr id="18440" name="WordArt 8"/>
          <p:cNvSpPr>
            <a:spLocks noChangeArrowheads="1" noChangeShapeType="1" noTextEdit="1"/>
          </p:cNvSpPr>
          <p:nvPr/>
        </p:nvSpPr>
        <p:spPr bwMode="auto">
          <a:xfrm>
            <a:off x="6357950" y="4643447"/>
            <a:ext cx="1643074" cy="50006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цыплёнком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 animBg="1"/>
      <p:bldP spid="184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B050"/>
                </a:solidFill>
              </a:rPr>
              <a:t>Кто кем становится.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/>
              <a:t>А из маленьких гусят</a:t>
            </a:r>
          </a:p>
          <a:p>
            <a:pPr eaLnBrk="1" hangingPunct="1"/>
            <a:r>
              <a:rPr lang="ru-RU" dirty="0"/>
              <a:t>Вырастают … УТКИ –</a:t>
            </a:r>
          </a:p>
          <a:p>
            <a:pPr eaLnBrk="1" hangingPunct="1"/>
            <a:r>
              <a:rPr lang="ru-RU" dirty="0"/>
              <a:t>Специально для ребят,</a:t>
            </a:r>
          </a:p>
          <a:p>
            <a:pPr eaLnBrk="1" hangingPunct="1"/>
            <a:r>
              <a:rPr lang="ru-RU" dirty="0"/>
              <a:t>Тех, кто любит шутки.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705600" cy="914400"/>
          </a:xfrm>
        </p:spPr>
        <p:txBody>
          <a:bodyPr/>
          <a:lstStyle/>
          <a:p>
            <a:r>
              <a:rPr lang="ru-RU" sz="4800" b="1">
                <a:solidFill>
                  <a:srgbClr val="800000"/>
                </a:solidFill>
              </a:rPr>
              <a:t>Отгадайте ребус</a:t>
            </a:r>
            <a:endParaRPr lang="ru-RU" sz="4800" b="1">
              <a:solidFill>
                <a:srgbClr val="8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40386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41910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4233863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971800" y="5181600"/>
            <a:ext cx="50292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 dirty="0">
                <a:solidFill>
                  <a:schemeClr val="folHlink"/>
                </a:solidFill>
                <a:latin typeface="Monotype Corsiva" pitchFamily="66" charset="0"/>
              </a:rPr>
              <a:t>Исполнитель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457200" y="1676400"/>
            <a:ext cx="77724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6809" name="Picture 9" descr="C:\Documents and Settings\PC1\Рабочий стол\rebus\rebus\pic\1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457450"/>
            <a:ext cx="57150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705600" cy="914400"/>
          </a:xfrm>
        </p:spPr>
        <p:txBody>
          <a:bodyPr/>
          <a:lstStyle/>
          <a:p>
            <a:r>
              <a:rPr lang="ru-RU" sz="4800" b="1">
                <a:solidFill>
                  <a:srgbClr val="800000"/>
                </a:solidFill>
              </a:rPr>
              <a:t>Отгадайте ребус</a:t>
            </a:r>
            <a:endParaRPr lang="ru-RU" sz="4800" b="1">
              <a:solidFill>
                <a:srgbClr val="8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40386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191000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233863" y="2952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2971800" y="5105400"/>
            <a:ext cx="51816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7200">
                <a:solidFill>
                  <a:schemeClr val="folHlink"/>
                </a:solidFill>
                <a:latin typeface="Monotype Corsiva" pitchFamily="66" charset="0"/>
              </a:rPr>
              <a:t>Шифрование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457200" y="1676400"/>
            <a:ext cx="7772400" cy="289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77833" name="Picture 9" descr="C:\Documents and Settings\PC1\Рабочий стол\rebus\rebus\pic\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9263" y="2457450"/>
            <a:ext cx="5703887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241</Words>
  <Application>Microsoft Office PowerPoint</Application>
  <PresentationFormat>Экран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Речевая разминка</vt:lpstr>
      <vt:lpstr>А о у ы и э</vt:lpstr>
      <vt:lpstr>Скороговорки!</vt:lpstr>
      <vt:lpstr>Читаем стихи!</vt:lpstr>
      <vt:lpstr>Кто кем становится.</vt:lpstr>
      <vt:lpstr>Кто кем становится.</vt:lpstr>
      <vt:lpstr>Кто кем становится.</vt:lpstr>
      <vt:lpstr>Отгадайте ребус</vt:lpstr>
      <vt:lpstr>Отгадайте ребус</vt:lpstr>
      <vt:lpstr>               Правила расшифровки ребусов</vt:lpstr>
      <vt:lpstr>Презентация PowerPoint</vt:lpstr>
    </vt:vector>
  </TitlesOfParts>
  <Company>mousoh34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разминка</dc:title>
  <dc:creator>user</dc:creator>
  <cp:lastModifiedBy>максим алексеев</cp:lastModifiedBy>
  <cp:revision>11</cp:revision>
  <dcterms:created xsi:type="dcterms:W3CDTF">2009-02-09T06:38:04Z</dcterms:created>
  <dcterms:modified xsi:type="dcterms:W3CDTF">2022-02-26T03:03:27Z</dcterms:modified>
</cp:coreProperties>
</file>