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20"/>
  </p:notesMasterIdLst>
  <p:sldIdLst>
    <p:sldId id="270" r:id="rId3"/>
    <p:sldId id="271" r:id="rId4"/>
    <p:sldId id="272" r:id="rId5"/>
    <p:sldId id="273" r:id="rId6"/>
    <p:sldId id="274" r:id="rId7"/>
    <p:sldId id="256" r:id="rId8"/>
    <p:sldId id="257" r:id="rId9"/>
    <p:sldId id="258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1" autoAdjust="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7F375-9DEA-44BA-9348-54181C2BC1C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07B7EF-00BA-4A45-A4DD-EFF605C7C85E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Новые породы овец</a:t>
          </a:r>
          <a:endParaRPr lang="ru-RU" sz="2000" b="1" dirty="0">
            <a:solidFill>
              <a:schemeClr val="bg1"/>
            </a:solidFill>
          </a:endParaRPr>
        </a:p>
      </dgm:t>
    </dgm:pt>
    <dgm:pt modelId="{C58D191A-83AE-4A52-8E3E-B68C8EC6C707}" type="parTrans" cxnId="{F61F533A-8BD1-4D4A-9E8B-9333125FD05A}">
      <dgm:prSet/>
      <dgm:spPr/>
      <dgm:t>
        <a:bodyPr/>
        <a:lstStyle/>
        <a:p>
          <a:endParaRPr lang="ru-RU"/>
        </a:p>
      </dgm:t>
    </dgm:pt>
    <dgm:pt modelId="{22BD1E32-B9CF-438A-9DD5-EE1F52465268}" type="sibTrans" cxnId="{F61F533A-8BD1-4D4A-9E8B-9333125FD05A}">
      <dgm:prSet/>
      <dgm:spPr/>
      <dgm:t>
        <a:bodyPr/>
        <a:lstStyle/>
        <a:p>
          <a:endParaRPr lang="ru-RU"/>
        </a:p>
      </dgm:t>
    </dgm:pt>
    <dgm:pt modelId="{7033BEEA-A6C0-4D8B-AE6B-BB372FD78A5D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Конные заводы</a:t>
          </a:r>
          <a:endParaRPr lang="ru-RU" sz="2000" b="1" dirty="0">
            <a:solidFill>
              <a:schemeClr val="bg1"/>
            </a:solidFill>
          </a:endParaRPr>
        </a:p>
      </dgm:t>
    </dgm:pt>
    <dgm:pt modelId="{6AE543F5-FE15-42E3-8AD8-48FE336ADB08}" type="parTrans" cxnId="{5DC933F6-A62A-4212-B544-11BB1AEC9458}">
      <dgm:prSet/>
      <dgm:spPr/>
      <dgm:t>
        <a:bodyPr/>
        <a:lstStyle/>
        <a:p>
          <a:endParaRPr lang="ru-RU"/>
        </a:p>
      </dgm:t>
    </dgm:pt>
    <dgm:pt modelId="{B9AFFADA-163E-4A33-917F-D4888A7725FF}" type="sibTrans" cxnId="{5DC933F6-A62A-4212-B544-11BB1AEC9458}">
      <dgm:prSet/>
      <dgm:spPr/>
      <dgm:t>
        <a:bodyPr/>
        <a:lstStyle/>
        <a:p>
          <a:endParaRPr lang="ru-RU"/>
        </a:p>
      </dgm:t>
    </dgm:pt>
    <dgm:pt modelId="{35CA62A1-324F-4982-8C58-387300E5AF71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Шелковичные черви</a:t>
          </a:r>
          <a:endParaRPr lang="ru-RU" sz="2000" b="1" dirty="0">
            <a:solidFill>
              <a:schemeClr val="bg1"/>
            </a:solidFill>
          </a:endParaRPr>
        </a:p>
      </dgm:t>
    </dgm:pt>
    <dgm:pt modelId="{7F38BD1B-7459-4DFE-932D-8CFF99AC2560}" type="parTrans" cxnId="{0E185A65-0DD9-445E-A1B2-DFAC3741F830}">
      <dgm:prSet/>
      <dgm:spPr/>
      <dgm:t>
        <a:bodyPr/>
        <a:lstStyle/>
        <a:p>
          <a:endParaRPr lang="ru-RU"/>
        </a:p>
      </dgm:t>
    </dgm:pt>
    <dgm:pt modelId="{F1EE8283-BA61-41FD-BE04-9178AAFFE0D2}" type="sibTrans" cxnId="{0E185A65-0DD9-445E-A1B2-DFAC3741F830}">
      <dgm:prSet/>
      <dgm:spPr/>
      <dgm:t>
        <a:bodyPr/>
        <a:lstStyle/>
        <a:p>
          <a:endParaRPr lang="ru-RU"/>
        </a:p>
      </dgm:t>
    </dgm:pt>
    <dgm:pt modelId="{C951D5B5-47A3-4CE9-90D0-E4EA68891A25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Посевы льна и конопли</a:t>
          </a:r>
          <a:endParaRPr lang="ru-RU" sz="2000" b="1" dirty="0">
            <a:solidFill>
              <a:schemeClr val="bg1"/>
            </a:solidFill>
          </a:endParaRPr>
        </a:p>
      </dgm:t>
    </dgm:pt>
    <dgm:pt modelId="{094220EC-A207-4916-BEFF-88B9F70AE308}" type="parTrans" cxnId="{0F929904-4133-4475-A057-828907295AA8}">
      <dgm:prSet/>
      <dgm:spPr/>
      <dgm:t>
        <a:bodyPr/>
        <a:lstStyle/>
        <a:p>
          <a:endParaRPr lang="ru-RU"/>
        </a:p>
      </dgm:t>
    </dgm:pt>
    <dgm:pt modelId="{FC4A0C06-7D5A-4032-8DDE-01F77240DC51}" type="sibTrans" cxnId="{0F929904-4133-4475-A057-828907295AA8}">
      <dgm:prSet/>
      <dgm:spPr/>
      <dgm:t>
        <a:bodyPr/>
        <a:lstStyle/>
        <a:p>
          <a:endParaRPr lang="ru-RU"/>
        </a:p>
      </dgm:t>
    </dgm:pt>
    <dgm:pt modelId="{A8661F89-E6E1-4D25-8F8B-275032EA3F30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Запрет вырубки леса</a:t>
          </a:r>
          <a:endParaRPr lang="ru-RU" sz="2000" b="1" dirty="0">
            <a:solidFill>
              <a:schemeClr val="bg1"/>
            </a:solidFill>
          </a:endParaRPr>
        </a:p>
      </dgm:t>
    </dgm:pt>
    <dgm:pt modelId="{59F42445-7D15-49BA-82A6-E558283BDD82}" type="parTrans" cxnId="{A6E69AEE-6BD4-4737-8B08-DFA998AA1350}">
      <dgm:prSet/>
      <dgm:spPr/>
      <dgm:t>
        <a:bodyPr/>
        <a:lstStyle/>
        <a:p>
          <a:endParaRPr lang="ru-RU"/>
        </a:p>
      </dgm:t>
    </dgm:pt>
    <dgm:pt modelId="{4F661984-EEAC-42E7-AF0F-B8FF87437F91}" type="sibTrans" cxnId="{A6E69AEE-6BD4-4737-8B08-DFA998AA1350}">
      <dgm:prSet/>
      <dgm:spPr/>
      <dgm:t>
        <a:bodyPr/>
        <a:lstStyle/>
        <a:p>
          <a:endParaRPr lang="ru-RU"/>
        </a:p>
      </dgm:t>
    </dgm:pt>
    <dgm:pt modelId="{5FB9FD48-2D45-43AB-82F4-3A2D7B6ECE7F}">
      <dgm:prSet phldrT="[Текст]" custT="1"/>
      <dgm:spPr/>
      <dgm:t>
        <a:bodyPr/>
        <a:lstStyle/>
        <a:p>
          <a:pPr algn="ctr"/>
          <a:endParaRPr lang="ru-RU" sz="500" dirty="0" smtClean="0"/>
        </a:p>
        <a:p>
          <a:pPr algn="ctr"/>
          <a:r>
            <a:rPr lang="ru-RU" sz="2000" b="1" dirty="0" smtClean="0">
              <a:solidFill>
                <a:schemeClr val="bg1"/>
              </a:solidFill>
            </a:rPr>
            <a:t>Литовская коса и грабли</a:t>
          </a:r>
          <a:endParaRPr lang="ru-RU" sz="2000" b="1" dirty="0">
            <a:solidFill>
              <a:schemeClr val="bg1"/>
            </a:solidFill>
          </a:endParaRPr>
        </a:p>
      </dgm:t>
    </dgm:pt>
    <dgm:pt modelId="{92F06633-50CD-45F9-916F-BE2D7FA3FFB2}" type="sibTrans" cxnId="{C6B01C6C-D694-4A13-B538-59E4DEB23519}">
      <dgm:prSet/>
      <dgm:spPr/>
      <dgm:t>
        <a:bodyPr/>
        <a:lstStyle/>
        <a:p>
          <a:endParaRPr lang="ru-RU"/>
        </a:p>
      </dgm:t>
    </dgm:pt>
    <dgm:pt modelId="{08D13BB4-8711-4017-A1D4-79DCE9F9A90F}" type="parTrans" cxnId="{C6B01C6C-D694-4A13-B538-59E4DEB23519}">
      <dgm:prSet/>
      <dgm:spPr/>
      <dgm:t>
        <a:bodyPr/>
        <a:lstStyle/>
        <a:p>
          <a:endParaRPr lang="ru-RU"/>
        </a:p>
      </dgm:t>
    </dgm:pt>
    <dgm:pt modelId="{14401E0F-E2AF-4D51-8A1A-D411383C3213}" type="pres">
      <dgm:prSet presAssocID="{C3B7F375-9DEA-44BA-9348-54181C2BC1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80B121-92CD-40AB-B929-1EAF0CFD2042}" type="pres">
      <dgm:prSet presAssocID="{5FB9FD48-2D45-43AB-82F4-3A2D7B6ECE7F}" presName="compositeNode" presStyleCnt="0">
        <dgm:presLayoutVars>
          <dgm:bulletEnabled val="1"/>
        </dgm:presLayoutVars>
      </dgm:prSet>
      <dgm:spPr/>
    </dgm:pt>
    <dgm:pt modelId="{68B4907C-F2F5-40C3-86BF-EF81B8B93368}" type="pres">
      <dgm:prSet presAssocID="{5FB9FD48-2D45-43AB-82F4-3A2D7B6ECE7F}" presName="bgRect" presStyleLbl="node1" presStyleIdx="0" presStyleCnt="6" custScaleY="156864"/>
      <dgm:spPr/>
      <dgm:t>
        <a:bodyPr/>
        <a:lstStyle/>
        <a:p>
          <a:endParaRPr lang="ru-RU"/>
        </a:p>
      </dgm:t>
    </dgm:pt>
    <dgm:pt modelId="{2C3218C7-0393-4CFE-AAA2-3F1AAC4F9AEF}" type="pres">
      <dgm:prSet presAssocID="{5FB9FD48-2D45-43AB-82F4-3A2D7B6ECE7F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FC073-EB90-413D-88A4-2F905BE50A25}" type="pres">
      <dgm:prSet presAssocID="{92F06633-50CD-45F9-916F-BE2D7FA3FFB2}" presName="hSp" presStyleCnt="0"/>
      <dgm:spPr/>
    </dgm:pt>
    <dgm:pt modelId="{A9806B75-D5D1-4657-A188-CF532A14B7A7}" type="pres">
      <dgm:prSet presAssocID="{92F06633-50CD-45F9-916F-BE2D7FA3FFB2}" presName="vProcSp" presStyleCnt="0"/>
      <dgm:spPr/>
    </dgm:pt>
    <dgm:pt modelId="{E0577C00-E589-4AE8-8F06-DC1AA2C550CF}" type="pres">
      <dgm:prSet presAssocID="{92F06633-50CD-45F9-916F-BE2D7FA3FFB2}" presName="vSp1" presStyleCnt="0"/>
      <dgm:spPr/>
    </dgm:pt>
    <dgm:pt modelId="{98DBE7BD-CB6C-4798-8350-33302D03A0E0}" type="pres">
      <dgm:prSet presAssocID="{92F06633-50CD-45F9-916F-BE2D7FA3FFB2}" presName="simulatedConn" presStyleLbl="solidFgAcc1" presStyleIdx="0" presStyleCnt="5"/>
      <dgm:spPr/>
    </dgm:pt>
    <dgm:pt modelId="{452DD681-01B6-4E97-BB0E-AD7E8BFC6A36}" type="pres">
      <dgm:prSet presAssocID="{92F06633-50CD-45F9-916F-BE2D7FA3FFB2}" presName="vSp2" presStyleCnt="0"/>
      <dgm:spPr/>
    </dgm:pt>
    <dgm:pt modelId="{CCDDC5F8-5111-45B1-B4B4-10193BC6529E}" type="pres">
      <dgm:prSet presAssocID="{92F06633-50CD-45F9-916F-BE2D7FA3FFB2}" presName="sibTrans" presStyleCnt="0"/>
      <dgm:spPr/>
    </dgm:pt>
    <dgm:pt modelId="{C34E692A-EBB7-406D-8018-5E08150A7332}" type="pres">
      <dgm:prSet presAssocID="{0407B7EF-00BA-4A45-A4DD-EFF605C7C85E}" presName="compositeNode" presStyleCnt="0">
        <dgm:presLayoutVars>
          <dgm:bulletEnabled val="1"/>
        </dgm:presLayoutVars>
      </dgm:prSet>
      <dgm:spPr/>
    </dgm:pt>
    <dgm:pt modelId="{9550B4FA-0D7C-49CF-AF5F-57C47FB2F2EB}" type="pres">
      <dgm:prSet presAssocID="{0407B7EF-00BA-4A45-A4DD-EFF605C7C85E}" presName="bgRect" presStyleLbl="node1" presStyleIdx="1" presStyleCnt="6" custScaleY="156864"/>
      <dgm:spPr/>
      <dgm:t>
        <a:bodyPr/>
        <a:lstStyle/>
        <a:p>
          <a:endParaRPr lang="ru-RU"/>
        </a:p>
      </dgm:t>
    </dgm:pt>
    <dgm:pt modelId="{0DC2FB1A-3A13-4665-B129-6AF9CD20EDD0}" type="pres">
      <dgm:prSet presAssocID="{0407B7EF-00BA-4A45-A4DD-EFF605C7C85E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22CD7-BF3D-4C22-B202-5694B9C5A4F2}" type="pres">
      <dgm:prSet presAssocID="{22BD1E32-B9CF-438A-9DD5-EE1F52465268}" presName="hSp" presStyleCnt="0"/>
      <dgm:spPr/>
    </dgm:pt>
    <dgm:pt modelId="{213C544A-5D42-43DB-883A-3C33220A201D}" type="pres">
      <dgm:prSet presAssocID="{22BD1E32-B9CF-438A-9DD5-EE1F52465268}" presName="vProcSp" presStyleCnt="0"/>
      <dgm:spPr/>
    </dgm:pt>
    <dgm:pt modelId="{59E6EC47-5DBD-4BDE-B655-1A58421BCF58}" type="pres">
      <dgm:prSet presAssocID="{22BD1E32-B9CF-438A-9DD5-EE1F52465268}" presName="vSp1" presStyleCnt="0"/>
      <dgm:spPr/>
    </dgm:pt>
    <dgm:pt modelId="{9F89BD98-90DF-4E38-974D-C60183D24666}" type="pres">
      <dgm:prSet presAssocID="{22BD1E32-B9CF-438A-9DD5-EE1F52465268}" presName="simulatedConn" presStyleLbl="solidFgAcc1" presStyleIdx="1" presStyleCnt="5"/>
      <dgm:spPr/>
    </dgm:pt>
    <dgm:pt modelId="{1E6EAB40-B21B-442D-BFDB-3DFB9C5946F7}" type="pres">
      <dgm:prSet presAssocID="{22BD1E32-B9CF-438A-9DD5-EE1F52465268}" presName="vSp2" presStyleCnt="0"/>
      <dgm:spPr/>
    </dgm:pt>
    <dgm:pt modelId="{28C8899D-32E7-4E0D-9551-F57F7011BA97}" type="pres">
      <dgm:prSet presAssocID="{22BD1E32-B9CF-438A-9DD5-EE1F52465268}" presName="sibTrans" presStyleCnt="0"/>
      <dgm:spPr/>
    </dgm:pt>
    <dgm:pt modelId="{C7958543-1B0B-4840-947B-D24B40AF0AB8}" type="pres">
      <dgm:prSet presAssocID="{7033BEEA-A6C0-4D8B-AE6B-BB372FD78A5D}" presName="compositeNode" presStyleCnt="0">
        <dgm:presLayoutVars>
          <dgm:bulletEnabled val="1"/>
        </dgm:presLayoutVars>
      </dgm:prSet>
      <dgm:spPr/>
    </dgm:pt>
    <dgm:pt modelId="{7C1DEF9F-9196-4BD4-9953-A334B159DAA1}" type="pres">
      <dgm:prSet presAssocID="{7033BEEA-A6C0-4D8B-AE6B-BB372FD78A5D}" presName="bgRect" presStyleLbl="node1" presStyleIdx="2" presStyleCnt="6" custScaleY="156864"/>
      <dgm:spPr/>
      <dgm:t>
        <a:bodyPr/>
        <a:lstStyle/>
        <a:p>
          <a:endParaRPr lang="ru-RU"/>
        </a:p>
      </dgm:t>
    </dgm:pt>
    <dgm:pt modelId="{22903249-4657-432A-8E85-1CE2E8B2E9BD}" type="pres">
      <dgm:prSet presAssocID="{7033BEEA-A6C0-4D8B-AE6B-BB372FD78A5D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59DCF-C694-4A6F-8D22-FA91C44230E2}" type="pres">
      <dgm:prSet presAssocID="{B9AFFADA-163E-4A33-917F-D4888A7725FF}" presName="hSp" presStyleCnt="0"/>
      <dgm:spPr/>
    </dgm:pt>
    <dgm:pt modelId="{2A342A4E-D356-40A8-9590-BA3E1EF03794}" type="pres">
      <dgm:prSet presAssocID="{B9AFFADA-163E-4A33-917F-D4888A7725FF}" presName="vProcSp" presStyleCnt="0"/>
      <dgm:spPr/>
    </dgm:pt>
    <dgm:pt modelId="{2E2FE34E-AD15-4A88-ABD9-3AC4464CEC64}" type="pres">
      <dgm:prSet presAssocID="{B9AFFADA-163E-4A33-917F-D4888A7725FF}" presName="vSp1" presStyleCnt="0"/>
      <dgm:spPr/>
    </dgm:pt>
    <dgm:pt modelId="{2E13C0BD-D606-4E32-B857-F4BAE2646521}" type="pres">
      <dgm:prSet presAssocID="{B9AFFADA-163E-4A33-917F-D4888A7725FF}" presName="simulatedConn" presStyleLbl="solidFgAcc1" presStyleIdx="2" presStyleCnt="5"/>
      <dgm:spPr/>
    </dgm:pt>
    <dgm:pt modelId="{F5C8718E-E7E6-4D16-8CC8-1FC2C71BB5FA}" type="pres">
      <dgm:prSet presAssocID="{B9AFFADA-163E-4A33-917F-D4888A7725FF}" presName="vSp2" presStyleCnt="0"/>
      <dgm:spPr/>
    </dgm:pt>
    <dgm:pt modelId="{BF65E1C9-A871-4B48-BD34-BF4FC2258AF3}" type="pres">
      <dgm:prSet presAssocID="{B9AFFADA-163E-4A33-917F-D4888A7725FF}" presName="sibTrans" presStyleCnt="0"/>
      <dgm:spPr/>
    </dgm:pt>
    <dgm:pt modelId="{4CDF1928-E13B-4694-89EA-D7007DCBB109}" type="pres">
      <dgm:prSet presAssocID="{35CA62A1-324F-4982-8C58-387300E5AF71}" presName="compositeNode" presStyleCnt="0">
        <dgm:presLayoutVars>
          <dgm:bulletEnabled val="1"/>
        </dgm:presLayoutVars>
      </dgm:prSet>
      <dgm:spPr/>
    </dgm:pt>
    <dgm:pt modelId="{F76C2C42-E297-40DA-89BD-C233392A4E0E}" type="pres">
      <dgm:prSet presAssocID="{35CA62A1-324F-4982-8C58-387300E5AF71}" presName="bgRect" presStyleLbl="node1" presStyleIdx="3" presStyleCnt="6" custScaleY="156538"/>
      <dgm:spPr/>
      <dgm:t>
        <a:bodyPr/>
        <a:lstStyle/>
        <a:p>
          <a:endParaRPr lang="ru-RU"/>
        </a:p>
      </dgm:t>
    </dgm:pt>
    <dgm:pt modelId="{256DABF3-A00F-43EE-B5F8-AB40A5E03285}" type="pres">
      <dgm:prSet presAssocID="{35CA62A1-324F-4982-8C58-387300E5AF71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CF3C1-E55C-401B-AF1E-16C2C2C7A521}" type="pres">
      <dgm:prSet presAssocID="{F1EE8283-BA61-41FD-BE04-9178AAFFE0D2}" presName="hSp" presStyleCnt="0"/>
      <dgm:spPr/>
    </dgm:pt>
    <dgm:pt modelId="{5E2A588A-1761-4E29-9A81-08C6390C93C5}" type="pres">
      <dgm:prSet presAssocID="{F1EE8283-BA61-41FD-BE04-9178AAFFE0D2}" presName="vProcSp" presStyleCnt="0"/>
      <dgm:spPr/>
    </dgm:pt>
    <dgm:pt modelId="{F12AF170-3E0E-4704-AA6E-941E010EEBEC}" type="pres">
      <dgm:prSet presAssocID="{F1EE8283-BA61-41FD-BE04-9178AAFFE0D2}" presName="vSp1" presStyleCnt="0"/>
      <dgm:spPr/>
    </dgm:pt>
    <dgm:pt modelId="{0AA8189A-31BB-4FA8-B61C-90BE84317254}" type="pres">
      <dgm:prSet presAssocID="{F1EE8283-BA61-41FD-BE04-9178AAFFE0D2}" presName="simulatedConn" presStyleLbl="solidFgAcc1" presStyleIdx="3" presStyleCnt="5"/>
      <dgm:spPr/>
    </dgm:pt>
    <dgm:pt modelId="{CDD4BB04-3423-4355-9436-B050E70EE7A0}" type="pres">
      <dgm:prSet presAssocID="{F1EE8283-BA61-41FD-BE04-9178AAFFE0D2}" presName="vSp2" presStyleCnt="0"/>
      <dgm:spPr/>
    </dgm:pt>
    <dgm:pt modelId="{23301FF3-D9F3-4683-9B39-455B660020E7}" type="pres">
      <dgm:prSet presAssocID="{F1EE8283-BA61-41FD-BE04-9178AAFFE0D2}" presName="sibTrans" presStyleCnt="0"/>
      <dgm:spPr/>
    </dgm:pt>
    <dgm:pt modelId="{6CA60153-CC7E-459C-8475-36C517A80A1B}" type="pres">
      <dgm:prSet presAssocID="{C951D5B5-47A3-4CE9-90D0-E4EA68891A25}" presName="compositeNode" presStyleCnt="0">
        <dgm:presLayoutVars>
          <dgm:bulletEnabled val="1"/>
        </dgm:presLayoutVars>
      </dgm:prSet>
      <dgm:spPr/>
    </dgm:pt>
    <dgm:pt modelId="{A99BDC1F-A3A0-46A0-B5D6-EB71BDE82CCC}" type="pres">
      <dgm:prSet presAssocID="{C951D5B5-47A3-4CE9-90D0-E4EA68891A25}" presName="bgRect" presStyleLbl="node1" presStyleIdx="4" presStyleCnt="6" custScaleY="156864"/>
      <dgm:spPr/>
      <dgm:t>
        <a:bodyPr/>
        <a:lstStyle/>
        <a:p>
          <a:endParaRPr lang="ru-RU"/>
        </a:p>
      </dgm:t>
    </dgm:pt>
    <dgm:pt modelId="{FDB5514D-41D8-49FC-98DE-49818837C6FC}" type="pres">
      <dgm:prSet presAssocID="{C951D5B5-47A3-4CE9-90D0-E4EA68891A25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4B40D-BE52-49AA-88FC-D4CA9EBE5BC3}" type="pres">
      <dgm:prSet presAssocID="{FC4A0C06-7D5A-4032-8DDE-01F77240DC51}" presName="hSp" presStyleCnt="0"/>
      <dgm:spPr/>
    </dgm:pt>
    <dgm:pt modelId="{2F850C8D-14FF-4C63-A843-319319624A1A}" type="pres">
      <dgm:prSet presAssocID="{FC4A0C06-7D5A-4032-8DDE-01F77240DC51}" presName="vProcSp" presStyleCnt="0"/>
      <dgm:spPr/>
    </dgm:pt>
    <dgm:pt modelId="{565CF408-6299-493E-8032-F1C7088023D5}" type="pres">
      <dgm:prSet presAssocID="{FC4A0C06-7D5A-4032-8DDE-01F77240DC51}" presName="vSp1" presStyleCnt="0"/>
      <dgm:spPr/>
    </dgm:pt>
    <dgm:pt modelId="{8C844198-2319-4D16-8BAE-1DE9BF06CEF0}" type="pres">
      <dgm:prSet presAssocID="{FC4A0C06-7D5A-4032-8DDE-01F77240DC51}" presName="simulatedConn" presStyleLbl="solidFgAcc1" presStyleIdx="4" presStyleCnt="5"/>
      <dgm:spPr/>
    </dgm:pt>
    <dgm:pt modelId="{3F7BFFA7-EA44-45A6-B061-5219929ECF2B}" type="pres">
      <dgm:prSet presAssocID="{FC4A0C06-7D5A-4032-8DDE-01F77240DC51}" presName="vSp2" presStyleCnt="0"/>
      <dgm:spPr/>
    </dgm:pt>
    <dgm:pt modelId="{D61C535E-1E7B-4F26-A1A9-7368EC134D5E}" type="pres">
      <dgm:prSet presAssocID="{FC4A0C06-7D5A-4032-8DDE-01F77240DC51}" presName="sibTrans" presStyleCnt="0"/>
      <dgm:spPr/>
    </dgm:pt>
    <dgm:pt modelId="{DB805AD6-C821-4657-99D6-AC029A9BFEC1}" type="pres">
      <dgm:prSet presAssocID="{A8661F89-E6E1-4D25-8F8B-275032EA3F30}" presName="compositeNode" presStyleCnt="0">
        <dgm:presLayoutVars>
          <dgm:bulletEnabled val="1"/>
        </dgm:presLayoutVars>
      </dgm:prSet>
      <dgm:spPr/>
    </dgm:pt>
    <dgm:pt modelId="{36C258B5-7736-4095-B799-F5DCDA05BDD0}" type="pres">
      <dgm:prSet presAssocID="{A8661F89-E6E1-4D25-8F8B-275032EA3F30}" presName="bgRect" presStyleLbl="node1" presStyleIdx="5" presStyleCnt="6" custScaleY="156864"/>
      <dgm:spPr/>
      <dgm:t>
        <a:bodyPr/>
        <a:lstStyle/>
        <a:p>
          <a:endParaRPr lang="ru-RU"/>
        </a:p>
      </dgm:t>
    </dgm:pt>
    <dgm:pt modelId="{9FEDFFD3-D276-42D0-9857-06FE1E4468C9}" type="pres">
      <dgm:prSet presAssocID="{A8661F89-E6E1-4D25-8F8B-275032EA3F30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017659-C51A-4620-9646-7302EBD40D31}" type="presOf" srcId="{C951D5B5-47A3-4CE9-90D0-E4EA68891A25}" destId="{A99BDC1F-A3A0-46A0-B5D6-EB71BDE82CCC}" srcOrd="0" destOrd="0" presId="urn:microsoft.com/office/officeart/2005/8/layout/hProcess7"/>
    <dgm:cxn modelId="{C4B3F141-1832-4221-9590-59B45524CAF3}" type="presOf" srcId="{0407B7EF-00BA-4A45-A4DD-EFF605C7C85E}" destId="{9550B4FA-0D7C-49CF-AF5F-57C47FB2F2EB}" srcOrd="0" destOrd="0" presId="urn:microsoft.com/office/officeart/2005/8/layout/hProcess7"/>
    <dgm:cxn modelId="{0E185A65-0DD9-445E-A1B2-DFAC3741F830}" srcId="{C3B7F375-9DEA-44BA-9348-54181C2BC1C2}" destId="{35CA62A1-324F-4982-8C58-387300E5AF71}" srcOrd="3" destOrd="0" parTransId="{7F38BD1B-7459-4DFE-932D-8CFF99AC2560}" sibTransId="{F1EE8283-BA61-41FD-BE04-9178AAFFE0D2}"/>
    <dgm:cxn modelId="{935C697B-D41A-4F9B-8FC6-0C1238BFFF9B}" type="presOf" srcId="{35CA62A1-324F-4982-8C58-387300E5AF71}" destId="{F76C2C42-E297-40DA-89BD-C233392A4E0E}" srcOrd="0" destOrd="0" presId="urn:microsoft.com/office/officeart/2005/8/layout/hProcess7"/>
    <dgm:cxn modelId="{2E240C9A-9697-43C9-B11E-C7FFD03A3FAF}" type="presOf" srcId="{A8661F89-E6E1-4D25-8F8B-275032EA3F30}" destId="{9FEDFFD3-D276-42D0-9857-06FE1E4468C9}" srcOrd="1" destOrd="0" presId="urn:microsoft.com/office/officeart/2005/8/layout/hProcess7"/>
    <dgm:cxn modelId="{D48C9071-6691-4484-A620-E3B51A47F3BB}" type="presOf" srcId="{A8661F89-E6E1-4D25-8F8B-275032EA3F30}" destId="{36C258B5-7736-4095-B799-F5DCDA05BDD0}" srcOrd="0" destOrd="0" presId="urn:microsoft.com/office/officeart/2005/8/layout/hProcess7"/>
    <dgm:cxn modelId="{C6B01C6C-D694-4A13-B538-59E4DEB23519}" srcId="{C3B7F375-9DEA-44BA-9348-54181C2BC1C2}" destId="{5FB9FD48-2D45-43AB-82F4-3A2D7B6ECE7F}" srcOrd="0" destOrd="0" parTransId="{08D13BB4-8711-4017-A1D4-79DCE9F9A90F}" sibTransId="{92F06633-50CD-45F9-916F-BE2D7FA3FFB2}"/>
    <dgm:cxn modelId="{83B731C3-0DB7-429F-AEA4-FBC2ECB3FC23}" type="presOf" srcId="{0407B7EF-00BA-4A45-A4DD-EFF605C7C85E}" destId="{0DC2FB1A-3A13-4665-B129-6AF9CD20EDD0}" srcOrd="1" destOrd="0" presId="urn:microsoft.com/office/officeart/2005/8/layout/hProcess7"/>
    <dgm:cxn modelId="{03DBA572-17F4-46F4-81B7-5577378A09DC}" type="presOf" srcId="{C951D5B5-47A3-4CE9-90D0-E4EA68891A25}" destId="{FDB5514D-41D8-49FC-98DE-49818837C6FC}" srcOrd="1" destOrd="0" presId="urn:microsoft.com/office/officeart/2005/8/layout/hProcess7"/>
    <dgm:cxn modelId="{0F929904-4133-4475-A057-828907295AA8}" srcId="{C3B7F375-9DEA-44BA-9348-54181C2BC1C2}" destId="{C951D5B5-47A3-4CE9-90D0-E4EA68891A25}" srcOrd="4" destOrd="0" parTransId="{094220EC-A207-4916-BEFF-88B9F70AE308}" sibTransId="{FC4A0C06-7D5A-4032-8DDE-01F77240DC51}"/>
    <dgm:cxn modelId="{5DC933F6-A62A-4212-B544-11BB1AEC9458}" srcId="{C3B7F375-9DEA-44BA-9348-54181C2BC1C2}" destId="{7033BEEA-A6C0-4D8B-AE6B-BB372FD78A5D}" srcOrd="2" destOrd="0" parTransId="{6AE543F5-FE15-42E3-8AD8-48FE336ADB08}" sibTransId="{B9AFFADA-163E-4A33-917F-D4888A7725FF}"/>
    <dgm:cxn modelId="{805A9DA4-7C63-4A63-AC4D-C45409D0D8CF}" type="presOf" srcId="{C3B7F375-9DEA-44BA-9348-54181C2BC1C2}" destId="{14401E0F-E2AF-4D51-8A1A-D411383C3213}" srcOrd="0" destOrd="0" presId="urn:microsoft.com/office/officeart/2005/8/layout/hProcess7"/>
    <dgm:cxn modelId="{A6E69AEE-6BD4-4737-8B08-DFA998AA1350}" srcId="{C3B7F375-9DEA-44BA-9348-54181C2BC1C2}" destId="{A8661F89-E6E1-4D25-8F8B-275032EA3F30}" srcOrd="5" destOrd="0" parTransId="{59F42445-7D15-49BA-82A6-E558283BDD82}" sibTransId="{4F661984-EEAC-42E7-AF0F-B8FF87437F91}"/>
    <dgm:cxn modelId="{6DD10716-A6A6-4C09-9586-E61A0BA5E421}" type="presOf" srcId="{7033BEEA-A6C0-4D8B-AE6B-BB372FD78A5D}" destId="{7C1DEF9F-9196-4BD4-9953-A334B159DAA1}" srcOrd="0" destOrd="0" presId="urn:microsoft.com/office/officeart/2005/8/layout/hProcess7"/>
    <dgm:cxn modelId="{DF71D75A-2F27-4EF5-98FD-F4191C7749A8}" type="presOf" srcId="{5FB9FD48-2D45-43AB-82F4-3A2D7B6ECE7F}" destId="{68B4907C-F2F5-40C3-86BF-EF81B8B93368}" srcOrd="0" destOrd="0" presId="urn:microsoft.com/office/officeart/2005/8/layout/hProcess7"/>
    <dgm:cxn modelId="{DEE174F0-E54F-4B70-B04F-E95F48566E70}" type="presOf" srcId="{35CA62A1-324F-4982-8C58-387300E5AF71}" destId="{256DABF3-A00F-43EE-B5F8-AB40A5E03285}" srcOrd="1" destOrd="0" presId="urn:microsoft.com/office/officeart/2005/8/layout/hProcess7"/>
    <dgm:cxn modelId="{F61F533A-8BD1-4D4A-9E8B-9333125FD05A}" srcId="{C3B7F375-9DEA-44BA-9348-54181C2BC1C2}" destId="{0407B7EF-00BA-4A45-A4DD-EFF605C7C85E}" srcOrd="1" destOrd="0" parTransId="{C58D191A-83AE-4A52-8E3E-B68C8EC6C707}" sibTransId="{22BD1E32-B9CF-438A-9DD5-EE1F52465268}"/>
    <dgm:cxn modelId="{E4A010FE-E0F1-47DF-A11E-AA0910F0810F}" type="presOf" srcId="{7033BEEA-A6C0-4D8B-AE6B-BB372FD78A5D}" destId="{22903249-4657-432A-8E85-1CE2E8B2E9BD}" srcOrd="1" destOrd="0" presId="urn:microsoft.com/office/officeart/2005/8/layout/hProcess7"/>
    <dgm:cxn modelId="{D56C78BA-193A-4A84-9233-38C0AFC15673}" type="presOf" srcId="{5FB9FD48-2D45-43AB-82F4-3A2D7B6ECE7F}" destId="{2C3218C7-0393-4CFE-AAA2-3F1AAC4F9AEF}" srcOrd="1" destOrd="0" presId="urn:microsoft.com/office/officeart/2005/8/layout/hProcess7"/>
    <dgm:cxn modelId="{3628121F-B9DF-401B-8F1C-883ED9391A9C}" type="presParOf" srcId="{14401E0F-E2AF-4D51-8A1A-D411383C3213}" destId="{2B80B121-92CD-40AB-B929-1EAF0CFD2042}" srcOrd="0" destOrd="0" presId="urn:microsoft.com/office/officeart/2005/8/layout/hProcess7"/>
    <dgm:cxn modelId="{106C7D32-54C3-4AC5-A2B1-4E938E8A2E94}" type="presParOf" srcId="{2B80B121-92CD-40AB-B929-1EAF0CFD2042}" destId="{68B4907C-F2F5-40C3-86BF-EF81B8B93368}" srcOrd="0" destOrd="0" presId="urn:microsoft.com/office/officeart/2005/8/layout/hProcess7"/>
    <dgm:cxn modelId="{863FB827-1104-40D5-A8E1-AF7E9FE16962}" type="presParOf" srcId="{2B80B121-92CD-40AB-B929-1EAF0CFD2042}" destId="{2C3218C7-0393-4CFE-AAA2-3F1AAC4F9AEF}" srcOrd="1" destOrd="0" presId="urn:microsoft.com/office/officeart/2005/8/layout/hProcess7"/>
    <dgm:cxn modelId="{3883D2AB-A3B7-4BE9-A169-69B62CF86550}" type="presParOf" srcId="{14401E0F-E2AF-4D51-8A1A-D411383C3213}" destId="{9E8FC073-EB90-413D-88A4-2F905BE50A25}" srcOrd="1" destOrd="0" presId="urn:microsoft.com/office/officeart/2005/8/layout/hProcess7"/>
    <dgm:cxn modelId="{326393A7-D763-413F-A209-8D2C3DE20A8B}" type="presParOf" srcId="{14401E0F-E2AF-4D51-8A1A-D411383C3213}" destId="{A9806B75-D5D1-4657-A188-CF532A14B7A7}" srcOrd="2" destOrd="0" presId="urn:microsoft.com/office/officeart/2005/8/layout/hProcess7"/>
    <dgm:cxn modelId="{4738EA07-0B0F-443D-907B-FD8CD33A99D7}" type="presParOf" srcId="{A9806B75-D5D1-4657-A188-CF532A14B7A7}" destId="{E0577C00-E589-4AE8-8F06-DC1AA2C550CF}" srcOrd="0" destOrd="0" presId="urn:microsoft.com/office/officeart/2005/8/layout/hProcess7"/>
    <dgm:cxn modelId="{A74FB77C-3CC4-466F-A7A9-0E4C318936BD}" type="presParOf" srcId="{A9806B75-D5D1-4657-A188-CF532A14B7A7}" destId="{98DBE7BD-CB6C-4798-8350-33302D03A0E0}" srcOrd="1" destOrd="0" presId="urn:microsoft.com/office/officeart/2005/8/layout/hProcess7"/>
    <dgm:cxn modelId="{02D37CDB-86F2-44B1-9F99-A0A91E1FEBEF}" type="presParOf" srcId="{A9806B75-D5D1-4657-A188-CF532A14B7A7}" destId="{452DD681-01B6-4E97-BB0E-AD7E8BFC6A36}" srcOrd="2" destOrd="0" presId="urn:microsoft.com/office/officeart/2005/8/layout/hProcess7"/>
    <dgm:cxn modelId="{A478AA7F-A934-43BB-9D1C-98049434DAC3}" type="presParOf" srcId="{14401E0F-E2AF-4D51-8A1A-D411383C3213}" destId="{CCDDC5F8-5111-45B1-B4B4-10193BC6529E}" srcOrd="3" destOrd="0" presId="urn:microsoft.com/office/officeart/2005/8/layout/hProcess7"/>
    <dgm:cxn modelId="{2B1B4655-DBAE-42CE-880D-2D7650FEF9D3}" type="presParOf" srcId="{14401E0F-E2AF-4D51-8A1A-D411383C3213}" destId="{C34E692A-EBB7-406D-8018-5E08150A7332}" srcOrd="4" destOrd="0" presId="urn:microsoft.com/office/officeart/2005/8/layout/hProcess7"/>
    <dgm:cxn modelId="{6EF4DFD8-6B1D-4B62-8DBE-1F61C22D7B53}" type="presParOf" srcId="{C34E692A-EBB7-406D-8018-5E08150A7332}" destId="{9550B4FA-0D7C-49CF-AF5F-57C47FB2F2EB}" srcOrd="0" destOrd="0" presId="urn:microsoft.com/office/officeart/2005/8/layout/hProcess7"/>
    <dgm:cxn modelId="{F54E17AD-5574-4067-96A9-C3AF8CF53EA8}" type="presParOf" srcId="{C34E692A-EBB7-406D-8018-5E08150A7332}" destId="{0DC2FB1A-3A13-4665-B129-6AF9CD20EDD0}" srcOrd="1" destOrd="0" presId="urn:microsoft.com/office/officeart/2005/8/layout/hProcess7"/>
    <dgm:cxn modelId="{1A0F0499-7711-4078-A936-C9FDA80DA56E}" type="presParOf" srcId="{14401E0F-E2AF-4D51-8A1A-D411383C3213}" destId="{DCA22CD7-BF3D-4C22-B202-5694B9C5A4F2}" srcOrd="5" destOrd="0" presId="urn:microsoft.com/office/officeart/2005/8/layout/hProcess7"/>
    <dgm:cxn modelId="{CC77CCC4-2C40-4339-8B45-82E0A1B5B1F4}" type="presParOf" srcId="{14401E0F-E2AF-4D51-8A1A-D411383C3213}" destId="{213C544A-5D42-43DB-883A-3C33220A201D}" srcOrd="6" destOrd="0" presId="urn:microsoft.com/office/officeart/2005/8/layout/hProcess7"/>
    <dgm:cxn modelId="{BB281D0B-6902-4F64-8EBB-355AEC8EDB8E}" type="presParOf" srcId="{213C544A-5D42-43DB-883A-3C33220A201D}" destId="{59E6EC47-5DBD-4BDE-B655-1A58421BCF58}" srcOrd="0" destOrd="0" presId="urn:microsoft.com/office/officeart/2005/8/layout/hProcess7"/>
    <dgm:cxn modelId="{A8F7D9BD-E519-4B08-A6BC-2B343B22634F}" type="presParOf" srcId="{213C544A-5D42-43DB-883A-3C33220A201D}" destId="{9F89BD98-90DF-4E38-974D-C60183D24666}" srcOrd="1" destOrd="0" presId="urn:microsoft.com/office/officeart/2005/8/layout/hProcess7"/>
    <dgm:cxn modelId="{FBC0C405-6714-4231-BC7A-B945579FF40F}" type="presParOf" srcId="{213C544A-5D42-43DB-883A-3C33220A201D}" destId="{1E6EAB40-B21B-442D-BFDB-3DFB9C5946F7}" srcOrd="2" destOrd="0" presId="urn:microsoft.com/office/officeart/2005/8/layout/hProcess7"/>
    <dgm:cxn modelId="{172FF5F0-9BE1-4D25-9E41-921F41F9C084}" type="presParOf" srcId="{14401E0F-E2AF-4D51-8A1A-D411383C3213}" destId="{28C8899D-32E7-4E0D-9551-F57F7011BA97}" srcOrd="7" destOrd="0" presId="urn:microsoft.com/office/officeart/2005/8/layout/hProcess7"/>
    <dgm:cxn modelId="{1A8E84AD-D8C2-4088-8AAD-E91A2EC13300}" type="presParOf" srcId="{14401E0F-E2AF-4D51-8A1A-D411383C3213}" destId="{C7958543-1B0B-4840-947B-D24B40AF0AB8}" srcOrd="8" destOrd="0" presId="urn:microsoft.com/office/officeart/2005/8/layout/hProcess7"/>
    <dgm:cxn modelId="{3FD009A8-C404-4703-8A65-350B27FA6AE0}" type="presParOf" srcId="{C7958543-1B0B-4840-947B-D24B40AF0AB8}" destId="{7C1DEF9F-9196-4BD4-9953-A334B159DAA1}" srcOrd="0" destOrd="0" presId="urn:microsoft.com/office/officeart/2005/8/layout/hProcess7"/>
    <dgm:cxn modelId="{411B6497-61B2-4B98-97F5-544E30B4448D}" type="presParOf" srcId="{C7958543-1B0B-4840-947B-D24B40AF0AB8}" destId="{22903249-4657-432A-8E85-1CE2E8B2E9BD}" srcOrd="1" destOrd="0" presId="urn:microsoft.com/office/officeart/2005/8/layout/hProcess7"/>
    <dgm:cxn modelId="{29E3B956-978C-4CEE-AD78-3253C28B5A41}" type="presParOf" srcId="{14401E0F-E2AF-4D51-8A1A-D411383C3213}" destId="{63559DCF-C694-4A6F-8D22-FA91C44230E2}" srcOrd="9" destOrd="0" presId="urn:microsoft.com/office/officeart/2005/8/layout/hProcess7"/>
    <dgm:cxn modelId="{E9FE108E-0709-463C-AD14-10C2933E6EE0}" type="presParOf" srcId="{14401E0F-E2AF-4D51-8A1A-D411383C3213}" destId="{2A342A4E-D356-40A8-9590-BA3E1EF03794}" srcOrd="10" destOrd="0" presId="urn:microsoft.com/office/officeart/2005/8/layout/hProcess7"/>
    <dgm:cxn modelId="{75D26163-5330-48AF-9538-F6F32F24E93F}" type="presParOf" srcId="{2A342A4E-D356-40A8-9590-BA3E1EF03794}" destId="{2E2FE34E-AD15-4A88-ABD9-3AC4464CEC64}" srcOrd="0" destOrd="0" presId="urn:microsoft.com/office/officeart/2005/8/layout/hProcess7"/>
    <dgm:cxn modelId="{6D5B0B6E-13EA-452E-A59C-7F1423F2B351}" type="presParOf" srcId="{2A342A4E-D356-40A8-9590-BA3E1EF03794}" destId="{2E13C0BD-D606-4E32-B857-F4BAE2646521}" srcOrd="1" destOrd="0" presId="urn:microsoft.com/office/officeart/2005/8/layout/hProcess7"/>
    <dgm:cxn modelId="{2F0F3852-54F5-43D7-BB24-A3A084188362}" type="presParOf" srcId="{2A342A4E-D356-40A8-9590-BA3E1EF03794}" destId="{F5C8718E-E7E6-4D16-8CC8-1FC2C71BB5FA}" srcOrd="2" destOrd="0" presId="urn:microsoft.com/office/officeart/2005/8/layout/hProcess7"/>
    <dgm:cxn modelId="{E6DE9C84-4EB4-42DF-982F-DA368497B5A5}" type="presParOf" srcId="{14401E0F-E2AF-4D51-8A1A-D411383C3213}" destId="{BF65E1C9-A871-4B48-BD34-BF4FC2258AF3}" srcOrd="11" destOrd="0" presId="urn:microsoft.com/office/officeart/2005/8/layout/hProcess7"/>
    <dgm:cxn modelId="{7701C0F1-4D33-4ACA-B0FA-EA4278911A0C}" type="presParOf" srcId="{14401E0F-E2AF-4D51-8A1A-D411383C3213}" destId="{4CDF1928-E13B-4694-89EA-D7007DCBB109}" srcOrd="12" destOrd="0" presId="urn:microsoft.com/office/officeart/2005/8/layout/hProcess7"/>
    <dgm:cxn modelId="{F9FB2912-215D-434A-AF5E-75CD49824694}" type="presParOf" srcId="{4CDF1928-E13B-4694-89EA-D7007DCBB109}" destId="{F76C2C42-E297-40DA-89BD-C233392A4E0E}" srcOrd="0" destOrd="0" presId="urn:microsoft.com/office/officeart/2005/8/layout/hProcess7"/>
    <dgm:cxn modelId="{E739FE2C-1C89-4FA1-BCD8-AEB683450B56}" type="presParOf" srcId="{4CDF1928-E13B-4694-89EA-D7007DCBB109}" destId="{256DABF3-A00F-43EE-B5F8-AB40A5E03285}" srcOrd="1" destOrd="0" presId="urn:microsoft.com/office/officeart/2005/8/layout/hProcess7"/>
    <dgm:cxn modelId="{0A49B360-86D7-4561-A608-05CB757FFB5D}" type="presParOf" srcId="{14401E0F-E2AF-4D51-8A1A-D411383C3213}" destId="{18ACF3C1-E55C-401B-AF1E-16C2C2C7A521}" srcOrd="13" destOrd="0" presId="urn:microsoft.com/office/officeart/2005/8/layout/hProcess7"/>
    <dgm:cxn modelId="{D841AD7F-71DF-4477-A90E-64FD1B67CD3B}" type="presParOf" srcId="{14401E0F-E2AF-4D51-8A1A-D411383C3213}" destId="{5E2A588A-1761-4E29-9A81-08C6390C93C5}" srcOrd="14" destOrd="0" presId="urn:microsoft.com/office/officeart/2005/8/layout/hProcess7"/>
    <dgm:cxn modelId="{D9BF1084-4425-46F1-960F-BCBB1AAEDE68}" type="presParOf" srcId="{5E2A588A-1761-4E29-9A81-08C6390C93C5}" destId="{F12AF170-3E0E-4704-AA6E-941E010EEBEC}" srcOrd="0" destOrd="0" presId="urn:microsoft.com/office/officeart/2005/8/layout/hProcess7"/>
    <dgm:cxn modelId="{A944D2D6-4F49-4E14-95A7-BFF72887D8A6}" type="presParOf" srcId="{5E2A588A-1761-4E29-9A81-08C6390C93C5}" destId="{0AA8189A-31BB-4FA8-B61C-90BE84317254}" srcOrd="1" destOrd="0" presId="urn:microsoft.com/office/officeart/2005/8/layout/hProcess7"/>
    <dgm:cxn modelId="{71D82043-A74F-482E-8CE8-F910D8D91BAE}" type="presParOf" srcId="{5E2A588A-1761-4E29-9A81-08C6390C93C5}" destId="{CDD4BB04-3423-4355-9436-B050E70EE7A0}" srcOrd="2" destOrd="0" presId="urn:microsoft.com/office/officeart/2005/8/layout/hProcess7"/>
    <dgm:cxn modelId="{F8CDBEDA-016C-4FD1-A878-A0994A51116D}" type="presParOf" srcId="{14401E0F-E2AF-4D51-8A1A-D411383C3213}" destId="{23301FF3-D9F3-4683-9B39-455B660020E7}" srcOrd="15" destOrd="0" presId="urn:microsoft.com/office/officeart/2005/8/layout/hProcess7"/>
    <dgm:cxn modelId="{FA208BE6-5FAA-44BA-8578-6496087752A5}" type="presParOf" srcId="{14401E0F-E2AF-4D51-8A1A-D411383C3213}" destId="{6CA60153-CC7E-459C-8475-36C517A80A1B}" srcOrd="16" destOrd="0" presId="urn:microsoft.com/office/officeart/2005/8/layout/hProcess7"/>
    <dgm:cxn modelId="{E69BFB3E-B170-49D0-896A-4EA3DB53A000}" type="presParOf" srcId="{6CA60153-CC7E-459C-8475-36C517A80A1B}" destId="{A99BDC1F-A3A0-46A0-B5D6-EB71BDE82CCC}" srcOrd="0" destOrd="0" presId="urn:microsoft.com/office/officeart/2005/8/layout/hProcess7"/>
    <dgm:cxn modelId="{8D059200-4C78-4DAC-8C87-93F520F08770}" type="presParOf" srcId="{6CA60153-CC7E-459C-8475-36C517A80A1B}" destId="{FDB5514D-41D8-49FC-98DE-49818837C6FC}" srcOrd="1" destOrd="0" presId="urn:microsoft.com/office/officeart/2005/8/layout/hProcess7"/>
    <dgm:cxn modelId="{C72DC39C-FCD3-492E-99C1-8FF80A9DBC3B}" type="presParOf" srcId="{14401E0F-E2AF-4D51-8A1A-D411383C3213}" destId="{4664B40D-BE52-49AA-88FC-D4CA9EBE5BC3}" srcOrd="17" destOrd="0" presId="urn:microsoft.com/office/officeart/2005/8/layout/hProcess7"/>
    <dgm:cxn modelId="{F099AF45-7EC9-44C1-8823-85507B02B70E}" type="presParOf" srcId="{14401E0F-E2AF-4D51-8A1A-D411383C3213}" destId="{2F850C8D-14FF-4C63-A843-319319624A1A}" srcOrd="18" destOrd="0" presId="urn:microsoft.com/office/officeart/2005/8/layout/hProcess7"/>
    <dgm:cxn modelId="{5BACF5CD-D29C-403A-8459-7C82FA0FF4C3}" type="presParOf" srcId="{2F850C8D-14FF-4C63-A843-319319624A1A}" destId="{565CF408-6299-493E-8032-F1C7088023D5}" srcOrd="0" destOrd="0" presId="urn:microsoft.com/office/officeart/2005/8/layout/hProcess7"/>
    <dgm:cxn modelId="{66661912-98EF-42DD-AF21-AE099EF7F526}" type="presParOf" srcId="{2F850C8D-14FF-4C63-A843-319319624A1A}" destId="{8C844198-2319-4D16-8BAE-1DE9BF06CEF0}" srcOrd="1" destOrd="0" presId="urn:microsoft.com/office/officeart/2005/8/layout/hProcess7"/>
    <dgm:cxn modelId="{C080B252-14D1-43A4-8149-F8C98A652A54}" type="presParOf" srcId="{2F850C8D-14FF-4C63-A843-319319624A1A}" destId="{3F7BFFA7-EA44-45A6-B061-5219929ECF2B}" srcOrd="2" destOrd="0" presId="urn:microsoft.com/office/officeart/2005/8/layout/hProcess7"/>
    <dgm:cxn modelId="{93A27B81-BAE2-4A0E-9E66-5D8CBE6A2AB1}" type="presParOf" srcId="{14401E0F-E2AF-4D51-8A1A-D411383C3213}" destId="{D61C535E-1E7B-4F26-A1A9-7368EC134D5E}" srcOrd="19" destOrd="0" presId="urn:microsoft.com/office/officeart/2005/8/layout/hProcess7"/>
    <dgm:cxn modelId="{F4DC51CE-FF43-46D4-A607-3300527E20E0}" type="presParOf" srcId="{14401E0F-E2AF-4D51-8A1A-D411383C3213}" destId="{DB805AD6-C821-4657-99D6-AC029A9BFEC1}" srcOrd="20" destOrd="0" presId="urn:microsoft.com/office/officeart/2005/8/layout/hProcess7"/>
    <dgm:cxn modelId="{A8BB0557-80A5-49A8-AE96-80D1EE2897BF}" type="presParOf" srcId="{DB805AD6-C821-4657-99D6-AC029A9BFEC1}" destId="{36C258B5-7736-4095-B799-F5DCDA05BDD0}" srcOrd="0" destOrd="0" presId="urn:microsoft.com/office/officeart/2005/8/layout/hProcess7"/>
    <dgm:cxn modelId="{1ECFA866-F247-44B0-B0BE-2DFC354EB925}" type="presParOf" srcId="{DB805AD6-C821-4657-99D6-AC029A9BFEC1}" destId="{9FEDFFD3-D276-42D0-9857-06FE1E4468C9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B4907C-F2F5-40C3-86BF-EF81B8B93368}">
      <dsp:nvSpPr>
        <dsp:cNvPr id="0" name=""/>
        <dsp:cNvSpPr/>
      </dsp:nvSpPr>
      <dsp:spPr>
        <a:xfrm>
          <a:off x="1469" y="250032"/>
          <a:ext cx="986730" cy="185738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145" rIns="22225" bIns="0" numCol="1" spcCol="1270" anchor="t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Литовская коса и грабли</a:t>
          </a:r>
          <a:endParaRPr lang="ru-RU" sz="2000" b="1" kern="1200" dirty="0">
            <a:solidFill>
              <a:schemeClr val="bg1"/>
            </a:solidFill>
          </a:endParaRPr>
        </a:p>
      </dsp:txBody>
      <dsp:txXfrm rot="16200000">
        <a:off x="-661387" y="912888"/>
        <a:ext cx="1523059" cy="197346"/>
      </dsp:txXfrm>
    </dsp:sp>
    <dsp:sp modelId="{9550B4FA-0D7C-49CF-AF5F-57C47FB2F2EB}">
      <dsp:nvSpPr>
        <dsp:cNvPr id="0" name=""/>
        <dsp:cNvSpPr/>
      </dsp:nvSpPr>
      <dsp:spPr>
        <a:xfrm>
          <a:off x="1022735" y="250032"/>
          <a:ext cx="986730" cy="185738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Новые породы овец</a:t>
          </a:r>
          <a:endParaRPr lang="ru-RU" sz="2000" b="1" kern="1200" dirty="0">
            <a:solidFill>
              <a:schemeClr val="bg1"/>
            </a:solidFill>
          </a:endParaRPr>
        </a:p>
      </dsp:txBody>
      <dsp:txXfrm rot="16200000">
        <a:off x="359878" y="912888"/>
        <a:ext cx="1523059" cy="197346"/>
      </dsp:txXfrm>
    </dsp:sp>
    <dsp:sp modelId="{98DBE7BD-CB6C-4798-8350-33302D03A0E0}">
      <dsp:nvSpPr>
        <dsp:cNvPr id="0" name=""/>
        <dsp:cNvSpPr/>
      </dsp:nvSpPr>
      <dsp:spPr>
        <a:xfrm rot="5400000">
          <a:off x="940713" y="1190517"/>
          <a:ext cx="173912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DEF9F-9196-4BD4-9953-A334B159DAA1}">
      <dsp:nvSpPr>
        <dsp:cNvPr id="0" name=""/>
        <dsp:cNvSpPr/>
      </dsp:nvSpPr>
      <dsp:spPr>
        <a:xfrm>
          <a:off x="2044001" y="250032"/>
          <a:ext cx="986730" cy="185738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Конные заводы</a:t>
          </a:r>
          <a:endParaRPr lang="ru-RU" sz="2000" b="1" kern="1200" dirty="0">
            <a:solidFill>
              <a:schemeClr val="bg1"/>
            </a:solidFill>
          </a:endParaRPr>
        </a:p>
      </dsp:txBody>
      <dsp:txXfrm rot="16200000">
        <a:off x="1381144" y="912888"/>
        <a:ext cx="1523059" cy="197346"/>
      </dsp:txXfrm>
    </dsp:sp>
    <dsp:sp modelId="{9F89BD98-90DF-4E38-974D-C60183D24666}">
      <dsp:nvSpPr>
        <dsp:cNvPr id="0" name=""/>
        <dsp:cNvSpPr/>
      </dsp:nvSpPr>
      <dsp:spPr>
        <a:xfrm rot="5400000">
          <a:off x="1961979" y="1190517"/>
          <a:ext cx="173912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C2C42-E297-40DA-89BD-C233392A4E0E}">
      <dsp:nvSpPr>
        <dsp:cNvPr id="0" name=""/>
        <dsp:cNvSpPr/>
      </dsp:nvSpPr>
      <dsp:spPr>
        <a:xfrm>
          <a:off x="3065267" y="250032"/>
          <a:ext cx="986730" cy="185352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Шелковичные черви</a:t>
          </a:r>
          <a:endParaRPr lang="ru-RU" sz="2000" b="1" kern="1200" dirty="0">
            <a:solidFill>
              <a:schemeClr val="bg1"/>
            </a:solidFill>
          </a:endParaRPr>
        </a:p>
      </dsp:txBody>
      <dsp:txXfrm rot="16200000">
        <a:off x="2403993" y="911306"/>
        <a:ext cx="1519894" cy="197346"/>
      </dsp:txXfrm>
    </dsp:sp>
    <dsp:sp modelId="{2E13C0BD-D606-4E32-B857-F4BAE2646521}">
      <dsp:nvSpPr>
        <dsp:cNvPr id="0" name=""/>
        <dsp:cNvSpPr/>
      </dsp:nvSpPr>
      <dsp:spPr>
        <a:xfrm rot="5400000">
          <a:off x="2983245" y="1190517"/>
          <a:ext cx="173912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BDC1F-A3A0-46A0-B5D6-EB71BDE82CCC}">
      <dsp:nvSpPr>
        <dsp:cNvPr id="0" name=""/>
        <dsp:cNvSpPr/>
      </dsp:nvSpPr>
      <dsp:spPr>
        <a:xfrm>
          <a:off x="4086533" y="250032"/>
          <a:ext cx="986730" cy="185738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Посевы льна и конопли</a:t>
          </a:r>
          <a:endParaRPr lang="ru-RU" sz="2000" b="1" kern="1200" dirty="0">
            <a:solidFill>
              <a:schemeClr val="bg1"/>
            </a:solidFill>
          </a:endParaRPr>
        </a:p>
      </dsp:txBody>
      <dsp:txXfrm rot="16200000">
        <a:off x="3423677" y="912888"/>
        <a:ext cx="1523059" cy="197346"/>
      </dsp:txXfrm>
    </dsp:sp>
    <dsp:sp modelId="{0AA8189A-31BB-4FA8-B61C-90BE84317254}">
      <dsp:nvSpPr>
        <dsp:cNvPr id="0" name=""/>
        <dsp:cNvSpPr/>
      </dsp:nvSpPr>
      <dsp:spPr>
        <a:xfrm rot="5400000">
          <a:off x="4004511" y="1190517"/>
          <a:ext cx="173912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258B5-7736-4095-B799-F5DCDA05BDD0}">
      <dsp:nvSpPr>
        <dsp:cNvPr id="0" name=""/>
        <dsp:cNvSpPr/>
      </dsp:nvSpPr>
      <dsp:spPr>
        <a:xfrm>
          <a:off x="5107799" y="250032"/>
          <a:ext cx="986730" cy="185738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Запрет вырубки леса</a:t>
          </a:r>
          <a:endParaRPr lang="ru-RU" sz="2000" b="1" kern="1200" dirty="0">
            <a:solidFill>
              <a:schemeClr val="bg1"/>
            </a:solidFill>
          </a:endParaRPr>
        </a:p>
      </dsp:txBody>
      <dsp:txXfrm rot="16200000">
        <a:off x="4444943" y="912888"/>
        <a:ext cx="1523059" cy="197346"/>
      </dsp:txXfrm>
    </dsp:sp>
    <dsp:sp modelId="{8C844198-2319-4D16-8BAE-1DE9BF06CEF0}">
      <dsp:nvSpPr>
        <dsp:cNvPr id="0" name=""/>
        <dsp:cNvSpPr/>
      </dsp:nvSpPr>
      <dsp:spPr>
        <a:xfrm rot="5400000">
          <a:off x="5025777" y="1190517"/>
          <a:ext cx="173912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41DD0-F48E-44A0-A0A8-6FE7FB076D2C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50B80-F5E9-4E73-9393-F4C1E775E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50B80-F5E9-4E73-9393-F4C1E775EB4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50B80-F5E9-4E73-9393-F4C1E775EB4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А</a:t>
            </a:r>
            <a:r>
              <a:rPr lang="ru-RU" sz="3600" dirty="0" smtClean="0">
                <a:solidFill>
                  <a:srgbClr val="0033CC"/>
                </a:solidFill>
              </a:rPr>
              <a:t>) 14 рангов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Б) 4 ранга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В) 10 рангов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Г) 140 рангов</a:t>
            </a:r>
          </a:p>
          <a:p>
            <a:pPr>
              <a:buNone/>
            </a:pPr>
            <a:r>
              <a:rPr lang="ru-RU" dirty="0" smtClean="0">
                <a:solidFill>
                  <a:srgbClr val="0033CC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19200"/>
          </a:xfrm>
        </p:spPr>
        <p:txBody>
          <a:bodyPr/>
          <a:lstStyle/>
          <a:p>
            <a:r>
              <a:rPr lang="ru-RU" dirty="0" smtClean="0"/>
              <a:t>Тест по теме реформы Петра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95536" y="1196752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67544" y="1412776"/>
            <a:ext cx="8229600" cy="122413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0099"/>
                </a:solidFill>
              </a:rPr>
              <a:t>1. По </a:t>
            </a:r>
            <a:r>
              <a:rPr lang="ru-RU" sz="4400" dirty="0" smtClean="0">
                <a:solidFill>
                  <a:srgbClr val="000099"/>
                </a:solidFill>
              </a:rPr>
              <a:t>Табелю о рангах служба делилась на: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0099"/>
                </a:solidFill>
              </a:rPr>
              <a:t>Государственное вмешательство ;</a:t>
            </a:r>
          </a:p>
          <a:p>
            <a:r>
              <a:rPr lang="ru-RU" sz="4800" dirty="0" smtClean="0">
                <a:solidFill>
                  <a:srgbClr val="000099"/>
                </a:solidFill>
              </a:rPr>
              <a:t>Армия и флот;</a:t>
            </a:r>
          </a:p>
          <a:p>
            <a:r>
              <a:rPr lang="ru-RU" sz="4800" dirty="0" smtClean="0">
                <a:solidFill>
                  <a:srgbClr val="000099"/>
                </a:solidFill>
              </a:rPr>
              <a:t>Протекционизм; </a:t>
            </a:r>
            <a:r>
              <a:rPr lang="ru-RU" sz="2400" dirty="0" smtClean="0">
                <a:solidFill>
                  <a:srgbClr val="FF0000"/>
                </a:solidFill>
              </a:rPr>
              <a:t>(стр. 123)</a:t>
            </a:r>
          </a:p>
          <a:p>
            <a:r>
              <a:rPr lang="ru-RU" sz="4800" dirty="0" smtClean="0">
                <a:solidFill>
                  <a:srgbClr val="000099"/>
                </a:solidFill>
              </a:rPr>
              <a:t>Меркантилизм. </a:t>
            </a:r>
            <a:r>
              <a:rPr lang="ru-RU" sz="2400" dirty="0" smtClean="0">
                <a:solidFill>
                  <a:srgbClr val="FF0000"/>
                </a:solidFill>
              </a:rPr>
              <a:t>(стр. 123)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Особенность: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J0295069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65407">
            <a:off x="6541303" y="4303159"/>
            <a:ext cx="1829715" cy="1316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Сельское хозяйство.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43372" y="492919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28596" y="5357826"/>
            <a:ext cx="3429024" cy="1052933"/>
            <a:chOff x="2825729" y="1500307"/>
            <a:chExt cx="1166579" cy="183875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825729" y="1500307"/>
              <a:ext cx="1166579" cy="183875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825729" y="1500307"/>
              <a:ext cx="1166579" cy="1838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>
                  <a:solidFill>
                    <a:schemeClr val="bg1"/>
                  </a:solidFill>
                </a:rPr>
                <a:t>Нужды армии и флота.</a:t>
              </a:r>
              <a:endParaRPr lang="ru-RU" sz="2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214942" y="5357826"/>
            <a:ext cx="3429024" cy="1052933"/>
            <a:chOff x="2825729" y="1500307"/>
            <a:chExt cx="1166579" cy="183875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825729" y="1500307"/>
              <a:ext cx="1166579" cy="183875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2825729" y="1500307"/>
              <a:ext cx="1166579" cy="1838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solidFill>
                    <a:schemeClr val="bg1"/>
                  </a:solidFill>
                </a:rPr>
                <a:t>Но! 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sz="2100" kern="1200" dirty="0" smtClean="0">
                  <a:solidFill>
                    <a:schemeClr val="bg1"/>
                  </a:solidFill>
                </a:rPr>
                <a:t>Крепостное право.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sz="2100" dirty="0" smtClean="0">
                  <a:solidFill>
                    <a:schemeClr val="bg1"/>
                  </a:solidFill>
                </a:rPr>
                <a:t>Низкий уровень</a:t>
              </a:r>
              <a:endParaRPr lang="ru-RU" sz="2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Нововведения </a:t>
            </a:r>
            <a:r>
              <a:rPr lang="ru-RU" sz="2000" b="1" dirty="0" smtClean="0">
                <a:solidFill>
                  <a:schemeClr val="bg1"/>
                </a:solidFill>
              </a:rPr>
              <a:t>(стр. 124)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Схема 19"/>
          <p:cNvGraphicFramePr/>
          <p:nvPr/>
        </p:nvGraphicFramePr>
        <p:xfrm>
          <a:off x="1524000" y="2285992"/>
          <a:ext cx="6096000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6858016" y="1142984"/>
            <a:ext cx="9239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build="p"/>
      <p:bldGraphic spid="20" grpId="0">
        <p:bldAsOne/>
      </p:bldGraphic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Металлургические;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Текстильные;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Химические;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Горно-заводские;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Оружейные.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Мануфактуры.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1785918" y="4429132"/>
            <a:ext cx="1071570" cy="92869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86116" y="4572008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Ссылка беглых крестьян;</a:t>
            </a:r>
          </a:p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Приписные крестьяне.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929066"/>
            <a:ext cx="371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bg1"/>
                </a:solidFill>
              </a:rPr>
              <a:t>Но!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bg1"/>
                </a:solidFill>
              </a:rPr>
              <a:t>Крепостное право.</a:t>
            </a:r>
            <a:endParaRPr lang="ru-RU" sz="2600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J0295069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65407">
            <a:off x="3612346" y="1945705"/>
            <a:ext cx="1829715" cy="13162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57752" y="22859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Карта на стр. 127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7" grpId="0"/>
      <p:bldP spid="11" grpId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Центры – Москва и Санкт-Петербург.</a:t>
            </a:r>
          </a:p>
          <a:p>
            <a:pPr>
              <a:buNone/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Клеймо на ремесленных изделиях – отметка автора.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4300" b="1" dirty="0" smtClean="0">
                <a:solidFill>
                  <a:srgbClr val="000099"/>
                </a:solidFill>
              </a:rPr>
              <a:t>1722 год – ремесленные цеха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Деревенские мастера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Ремесленное производство.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Внутренняя торговля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Внешняя торговля</a:t>
            </a:r>
          </a:p>
          <a:p>
            <a:r>
              <a:rPr lang="ru-RU" sz="4000" dirty="0" smtClean="0">
                <a:solidFill>
                  <a:srgbClr val="000099"/>
                </a:solidFill>
              </a:rPr>
              <a:t>Таможенный тариф: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1"/>
                </a:solidFill>
              </a:rPr>
              <a:t>75% - иностранные товары, которые  производят в России 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bg1"/>
                </a:solidFill>
              </a:rPr>
              <a:t>12 – 37% - остальной иностранный  товар.      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Торговля.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1000108"/>
            <a:ext cx="164307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r>
              <a:rPr lang="ru-RU" sz="8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(стр. 126)</a:t>
            </a: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Недостаток денежных средств: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Разработка серебрянно-свинцовых рудников;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Новые виды монет (медные);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Уменьшение серебра в монетах на 20%;</a:t>
            </a:r>
          </a:p>
          <a:p>
            <a:r>
              <a:rPr lang="ru-RU" sz="3600" dirty="0" smtClean="0">
                <a:solidFill>
                  <a:srgbClr val="000099"/>
                </a:solidFill>
              </a:rPr>
              <a:t>Подушная подать.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Денежная и налоговая реформы.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665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631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0099"/>
                          </a:solidFill>
                        </a:rPr>
                        <a:t>Положительное </a:t>
                      </a:r>
                      <a:endParaRPr lang="ru-RU" sz="32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0099"/>
                          </a:solidFill>
                        </a:rPr>
                        <a:t>Отрицательное </a:t>
                      </a:r>
                      <a:endParaRPr lang="ru-RU" sz="32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296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Скачок в развитии: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dirty="0" smtClean="0"/>
                        <a:t>Сельского хозяйства;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dirty="0" smtClean="0"/>
                        <a:t>Мануфактур;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dirty="0" smtClean="0"/>
                        <a:t>Ремесла;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800" dirty="0" smtClean="0"/>
                        <a:t>Торговли;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Тяжелые налоги;</a:t>
                      </a:r>
                    </a:p>
                    <a:p>
                      <a:r>
                        <a:rPr lang="ru-RU" sz="3200" dirty="0" smtClean="0"/>
                        <a:t>Возмущение</a:t>
                      </a:r>
                      <a:r>
                        <a:rPr lang="ru-RU" sz="3200" baseline="0" dirty="0" smtClean="0"/>
                        <a:t> народа;</a:t>
                      </a:r>
                    </a:p>
                    <a:p>
                      <a:r>
                        <a:rPr lang="ru-RU" sz="3200" baseline="0" dirty="0" smtClean="0"/>
                        <a:t>Конфликты в обществе;</a:t>
                      </a:r>
                    </a:p>
                    <a:p>
                      <a:r>
                        <a:rPr lang="ru-RU" sz="3200" baseline="0" dirty="0" smtClean="0"/>
                        <a:t>Народные восстания.</a:t>
                      </a:r>
                      <a:endParaRPr lang="ru-RU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hlinkClick r:id="rId2" action="ppaction://hlinksldjump"/>
              </a:rPr>
              <a:t>Итог и значение реформ.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285728"/>
            <a:ext cx="9239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Домашнее задание.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000099"/>
                </a:solidFill>
              </a:rPr>
              <a:t>§ 16</a:t>
            </a:r>
          </a:p>
          <a:p>
            <a:pPr>
              <a:buNone/>
            </a:pPr>
            <a:r>
              <a:rPr lang="ru-RU" sz="8000" dirty="0" smtClean="0">
                <a:solidFill>
                  <a:srgbClr val="000099"/>
                </a:solidFill>
              </a:rPr>
              <a:t>Вопросы 1,2,5.</a:t>
            </a:r>
          </a:p>
          <a:p>
            <a:pPr>
              <a:buNone/>
            </a:pPr>
            <a:r>
              <a:rPr lang="ru-RU" sz="7200" dirty="0" smtClean="0">
                <a:solidFill>
                  <a:srgbClr val="000099"/>
                </a:solidFill>
              </a:rPr>
              <a:t>Задания по тексту</a:t>
            </a:r>
            <a:r>
              <a:rPr lang="ru-RU" sz="8000" dirty="0" smtClean="0">
                <a:solidFill>
                  <a:srgbClr val="000099"/>
                </a:solidFill>
              </a:rPr>
              <a:t> </a:t>
            </a:r>
            <a:endParaRPr lang="ru-RU" sz="80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8148" y="4643446"/>
            <a:ext cx="9239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А) приказы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Б) коллегии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В) министерства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Г) отделы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2. В </a:t>
            </a:r>
            <a:r>
              <a:rPr lang="ru-RU" dirty="0" smtClean="0">
                <a:solidFill>
                  <a:srgbClr val="000099"/>
                </a:solidFill>
              </a:rPr>
              <a:t>1718-1720 </a:t>
            </a:r>
            <a:r>
              <a:rPr lang="ru-RU" dirty="0" err="1" smtClean="0">
                <a:solidFill>
                  <a:srgbClr val="000099"/>
                </a:solidFill>
              </a:rPr>
              <a:t>гг</a:t>
            </a:r>
            <a:r>
              <a:rPr lang="ru-RU" dirty="0" smtClean="0">
                <a:solidFill>
                  <a:srgbClr val="000099"/>
                </a:solidFill>
              </a:rPr>
              <a:t> были введены: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А) губернатор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Б) мэр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В) глава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Г) генерал</a:t>
            </a:r>
            <a:endParaRPr lang="ru-RU" sz="3600" dirty="0">
              <a:solidFill>
                <a:srgbClr val="0033C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3. Во </a:t>
            </a:r>
            <a:r>
              <a:rPr lang="ru-RU" dirty="0" smtClean="0">
                <a:solidFill>
                  <a:srgbClr val="000099"/>
                </a:solidFill>
              </a:rPr>
              <a:t>главе каждой губернии стоял: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3963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А) передача наследство кому-то одному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Б) изменение родового происхождения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В) уравнивание знати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Г) </a:t>
            </a:r>
            <a:r>
              <a:rPr lang="ru-RU" sz="3600" dirty="0" smtClean="0">
                <a:solidFill>
                  <a:srgbClr val="0033CC"/>
                </a:solidFill>
              </a:rPr>
              <a:t>передача престола кому-то одному</a:t>
            </a:r>
            <a:endParaRPr lang="ru-RU" sz="36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084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4. В 1714 году был издан указ о единонаследии, в чем его суть?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А) Юстиц-коллегия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Б) Правительствующий сенат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В) </a:t>
            </a:r>
            <a:r>
              <a:rPr lang="ru-RU" sz="3600" dirty="0" err="1" smtClean="0">
                <a:solidFill>
                  <a:srgbClr val="0033CC"/>
                </a:solidFill>
              </a:rPr>
              <a:t>Бурмистерская</a:t>
            </a:r>
            <a:r>
              <a:rPr lang="ru-RU" sz="3600" dirty="0" smtClean="0">
                <a:solidFill>
                  <a:srgbClr val="0033CC"/>
                </a:solidFill>
              </a:rPr>
              <a:t>  палата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CC"/>
                </a:solidFill>
              </a:rPr>
              <a:t>Г) Святейший Правительствующий синод</a:t>
            </a:r>
            <a:endParaRPr lang="ru-RU" sz="3600" dirty="0">
              <a:solidFill>
                <a:srgbClr val="0033C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5. Как назывался орган, который возглавил церковь?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3058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Экономика России в первой четверти </a:t>
            </a:r>
            <a:r>
              <a:rPr lang="en-US" sz="3600" b="1" smtClean="0">
                <a:solidFill>
                  <a:schemeClr val="bg1"/>
                </a:solidFill>
              </a:rPr>
              <a:t>XVIII</a:t>
            </a:r>
            <a:r>
              <a:rPr lang="ru-RU" sz="3600" b="1" dirty="0" smtClean="0">
                <a:solidFill>
                  <a:schemeClr val="bg1"/>
                </a:solidFill>
              </a:rPr>
              <a:t> века.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000099"/>
                </a:solidFill>
              </a:rPr>
              <a:t>Россия при Петре </a:t>
            </a:r>
            <a:r>
              <a:rPr sz="6000" smtClean="0">
                <a:solidFill>
                  <a:srgbClr val="000099"/>
                </a:solidFill>
              </a:rPr>
              <a:t>I</a:t>
            </a:r>
            <a:r>
              <a:rPr lang="ru-RU" sz="6000" dirty="0" smtClean="0">
                <a:solidFill>
                  <a:srgbClr val="000099"/>
                </a:solidFill>
              </a:rPr>
              <a:t>.</a:t>
            </a:r>
            <a:endParaRPr lang="ru-RU" sz="6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Причины отставания России от стран Европы;</a:t>
            </a:r>
          </a:p>
          <a:p>
            <a:endParaRPr lang="ru-RU" sz="3600" b="1" dirty="0" smtClean="0">
              <a:solidFill>
                <a:srgbClr val="000099"/>
              </a:solidFill>
            </a:endParaRPr>
          </a:p>
          <a:p>
            <a:r>
              <a:rPr lang="ru-RU" sz="3600" b="1" dirty="0" smtClean="0">
                <a:solidFill>
                  <a:srgbClr val="000099"/>
                </a:solidFill>
              </a:rPr>
              <a:t>Меры, принимаемые для сокращения отставания;</a:t>
            </a:r>
          </a:p>
          <a:p>
            <a:endParaRPr lang="ru-RU" sz="3600" b="1" dirty="0" smtClean="0">
              <a:solidFill>
                <a:srgbClr val="000099"/>
              </a:solidFill>
            </a:endParaRPr>
          </a:p>
          <a:p>
            <a:r>
              <a:rPr lang="ru-RU" sz="3600" b="1" dirty="0" smtClean="0">
                <a:solidFill>
                  <a:srgbClr val="000099"/>
                </a:solidFill>
              </a:rPr>
              <a:t>Итог экономических реформ.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Цели урока: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0099"/>
                </a:solidFill>
              </a:rPr>
              <a:t>Особенность российской экономики при Петре </a:t>
            </a:r>
            <a:r>
              <a:rPr lang="en-US" sz="4000" b="1" dirty="0" smtClean="0">
                <a:solidFill>
                  <a:srgbClr val="000099"/>
                </a:solidFill>
              </a:rPr>
              <a:t>I</a:t>
            </a:r>
            <a:r>
              <a:rPr lang="ru-RU" sz="4000" b="1" dirty="0" smtClean="0">
                <a:solidFill>
                  <a:srgbClr val="000099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4000" b="1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0099"/>
                </a:solidFill>
              </a:rPr>
              <a:t>Реформы Петра </a:t>
            </a:r>
            <a:r>
              <a:rPr lang="en-US" sz="4000" b="1" dirty="0" smtClean="0">
                <a:solidFill>
                  <a:srgbClr val="000099"/>
                </a:solidFill>
              </a:rPr>
              <a:t>I</a:t>
            </a:r>
            <a:r>
              <a:rPr lang="ru-RU" sz="4000" b="1" dirty="0" smtClean="0">
                <a:solidFill>
                  <a:srgbClr val="000099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4000" b="1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0099"/>
                </a:solidFill>
              </a:rPr>
              <a:t>Итог и значение реформ.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План: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2672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Россия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Европа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Совершенствование</a:t>
                      </a:r>
                      <a:r>
                        <a:rPr lang="ru-RU" sz="2800" baseline="0" dirty="0" smtClean="0"/>
                        <a:t> феодального строя</a:t>
                      </a:r>
                    </a:p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Отмена феодального строя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Ресурсы – покупка товара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Ресурсы</a:t>
                      </a:r>
                      <a:r>
                        <a:rPr lang="ru-RU" sz="2800" baseline="0" dirty="0" smtClean="0"/>
                        <a:t> - использование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Старые методы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Новые методы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Особенность российской экономики при Петре </a:t>
            </a:r>
            <a:r>
              <a:rPr sz="4000" b="1" smtClean="0">
                <a:solidFill>
                  <a:schemeClr val="bg1"/>
                </a:solidFill>
              </a:rPr>
              <a:t>I</a:t>
            </a:r>
            <a:r>
              <a:rPr lang="ru-RU" sz="4000" b="1" dirty="0" smtClean="0">
                <a:solidFill>
                  <a:schemeClr val="bg1"/>
                </a:solidFill>
              </a:rPr>
              <a:t>.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умажная">
  <a:themeElements>
    <a:clrScheme name="Другая 9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A5A5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D8D8D8"/>
      </a:accent6>
      <a:hlink>
        <a:srgbClr val="000000"/>
      </a:hlink>
      <a:folHlink>
        <a:srgbClr val="00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440</TotalTime>
  <Words>445</Words>
  <Application>Microsoft Office PowerPoint</Application>
  <PresentationFormat>Экран (4:3)</PresentationFormat>
  <Paragraphs>127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Бумажная</vt:lpstr>
      <vt:lpstr>Апекс</vt:lpstr>
      <vt:lpstr>Тест по теме реформы Петра I.</vt:lpstr>
      <vt:lpstr>2. В 1718-1720 гг были введены:</vt:lpstr>
      <vt:lpstr>3. Во главе каждой губернии стоял:</vt:lpstr>
      <vt:lpstr>4. В 1714 году был издан указ о единонаследии, в чем его суть?</vt:lpstr>
      <vt:lpstr>5. Как назывался орган, который возглавил церковь?</vt:lpstr>
      <vt:lpstr>Россия при Петре I.</vt:lpstr>
      <vt:lpstr>Цели урока:</vt:lpstr>
      <vt:lpstr>План:</vt:lpstr>
      <vt:lpstr>Особенность российской экономики при Петре I.</vt:lpstr>
      <vt:lpstr>Особенность:</vt:lpstr>
      <vt:lpstr>Сельское хозяйство.</vt:lpstr>
      <vt:lpstr>Мануфактуры.</vt:lpstr>
      <vt:lpstr>Ремесленное производство.</vt:lpstr>
      <vt:lpstr>Торговля.</vt:lpstr>
      <vt:lpstr>Денежная и налоговая реформы.</vt:lpstr>
      <vt:lpstr>Итог и значение реформ.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при Петре I.</dc:title>
  <dc:creator>SSD</dc:creator>
  <cp:lastModifiedBy>SSD</cp:lastModifiedBy>
  <cp:revision>47</cp:revision>
  <dcterms:modified xsi:type="dcterms:W3CDTF">2015-03-05T03:55:16Z</dcterms:modified>
</cp:coreProperties>
</file>