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F67FF-85D2-434A-9608-DFA99274C9B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98AE-FC6B-4BF0-9E8F-2FFB469B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9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98AE-FC6B-4BF0-9E8F-2FFB469BC7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0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098AE-FC6B-4BF0-9E8F-2FFB469BC7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6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D9C5E8-EB85-4409-871B-D2DDAEA75C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0C5124-EF91-40FC-A9FB-FC3D62A1DB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C5E8-EB85-4409-871B-D2DDAEA75C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5124-EF91-40FC-A9FB-FC3D62A1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C5E8-EB85-4409-871B-D2DDAEA75C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0C5124-EF91-40FC-A9FB-FC3D62A1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C5E8-EB85-4409-871B-D2DDAEA75C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5124-EF91-40FC-A9FB-FC3D62A1DB7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D9C5E8-EB85-4409-871B-D2DDAEA75C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0C5124-EF91-40FC-A9FB-FC3D62A1DB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C5E8-EB85-4409-871B-D2DDAEA75C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5124-EF91-40FC-A9FB-FC3D62A1DB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C5E8-EB85-4409-871B-D2DDAEA75C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5124-EF91-40FC-A9FB-FC3D62A1DB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C5E8-EB85-4409-871B-D2DDAEA75C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5124-EF91-40FC-A9FB-FC3D62A1DB7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C5E8-EB85-4409-871B-D2DDAEA75C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5124-EF91-40FC-A9FB-FC3D62A1D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C5E8-EB85-4409-871B-D2DDAEA75C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0C5124-EF91-40FC-A9FB-FC3D62A1DB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C5E8-EB85-4409-871B-D2DDAEA75C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5124-EF91-40FC-A9FB-FC3D62A1DB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FD9C5E8-EB85-4409-871B-D2DDAEA75C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60C5124-EF91-40FC-A9FB-FC3D62A1DB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13176"/>
            <a:ext cx="6408712" cy="1440160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директора по воспитательной работе, учитель истории и обществознания Е.В. Поминова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552728" cy="45365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инновационного регионального проекта «Знакомьтесь, судебная система России» – один из путей социализации старшеклассников 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22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шк25\Desktop\региональный проект СУД\11.12.15-игра\Фото0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033656" cy="50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шк25\Desktop\региональный проект СУД\11.12.15-игра\Фото0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960440" cy="50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Конкурс эссе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ПРОЕКТА:</a:t>
            </a:r>
            <a:endParaRPr lang="ru-RU" sz="4800" dirty="0"/>
          </a:p>
        </p:txBody>
      </p:sp>
      <p:pic>
        <p:nvPicPr>
          <p:cNvPr id="10242" name="Picture 2" descr="C:\Users\шк25\Desktop\региональный проект СУД\суд начало\Фото0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58326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81260" cy="1272953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ИГРОВОГО ПРОЦЕССА</a:t>
            </a:r>
            <a:endParaRPr lang="ru-RU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шк25\Desktop\региональный проект СУД\29.02.16\Фото0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0" y="1772816"/>
            <a:ext cx="39169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25\Desktop\региональный проект СУД\29.02.16\Фото0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799026" cy="47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шк25\Desktop\региональный проект СУД\29.02.16\Фото0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96044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25\Desktop\региональный проект СУД\29.02.16\Фото0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1044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шк25\Desktop\региональный проект СУД\суд начало\Фото0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032448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45170"/>
            <a:ext cx="3865046" cy="555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шк25\Desktop\региональный проект СУД\суд начало\Фото0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74" y="822649"/>
            <a:ext cx="3853114" cy="552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745170"/>
            <a:ext cx="1751576" cy="555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5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 2;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19(25);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</a:t>
            </a:r>
            <a:endParaRPr lang="ru-RU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шк25\Desktop\региональный проект СУД\DSC_1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518457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59024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механизмом судебной защиты прав граждан;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Постижение основ российского законодательства. регулирующего судопроизводство.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позитивного отношения к российской судебной системе и к судебному способу защиты граждан.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разнообразием юридических профессий и осмысление их роли в судебном процессе.</a:t>
            </a:r>
          </a:p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Допрофессиональное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ориентирование.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ПРОЕКТА:</a:t>
            </a:r>
            <a:endParaRPr lang="ru-RU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1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Знакомство с работой районного суда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ПРОЕКТА:</a:t>
            </a:r>
            <a:endParaRPr lang="ru-RU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шк25\Desktop\региональный проект СУД\окт.рай.суд-экскур\Фото0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93012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шк25\Desktop\региональный проект СУД\окт.рай.суд-экскур\10.11.15\_YazXKVLNr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1688"/>
            <a:ext cx="4032448" cy="295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528392" cy="415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19849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3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Посещение областного суда</a:t>
            </a:r>
          </a:p>
          <a:p>
            <a:pPr marL="45720" indent="0">
              <a:buNone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ПРОЕКТА:</a:t>
            </a:r>
          </a:p>
        </p:txBody>
      </p:sp>
      <p:pic>
        <p:nvPicPr>
          <p:cNvPr id="6146" name="Picture 2" descr="C:\Users\шк25\Desktop\региональный проект СУД\обл.суд экскурсия\Фото0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74441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шк25\Desktop\региональный проект СУД\обл.суд экскурсия\Фото0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66496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шк25\Desktop\региональный проект СУД\обл.суд экскурсия\Фото0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218"/>
            <a:ext cx="4104456" cy="49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шк25\Desktop\региональный проект СУД\обл.суд экскурсия\M7S7EIDeA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91153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Участие в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-игре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ПРОЕКТА:</a:t>
            </a:r>
            <a:endParaRPr lang="ru-RU" sz="4800" dirty="0"/>
          </a:p>
        </p:txBody>
      </p:sp>
      <p:pic>
        <p:nvPicPr>
          <p:cNvPr id="8194" name="Picture 2" descr="C:\Users\шк25\Desktop\региональный проект СУД\11.12.15-игра\Фото0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0963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шк25\Desktop\региональный проект СУД\11.12.15-игра\Фото0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41" y="2420888"/>
            <a:ext cx="327936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107</TotalTime>
  <Words>160</Words>
  <Application>Microsoft Office PowerPoint</Application>
  <PresentationFormat>Экран (4:3)</PresentationFormat>
  <Paragraphs>31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Реализация инновационного регионального проекта «Знакомьтесь, судебная система России» – один из путей социализации старшеклассников </vt:lpstr>
      <vt:lpstr>Презентация PowerPoint</vt:lpstr>
      <vt:lpstr>УЧАСТНИКИ ПРОЕКТА</vt:lpstr>
      <vt:lpstr>ЦЕЛИ ПРОЕКТА:</vt:lpstr>
      <vt:lpstr>ЭТАПЫ ПРОЕКТА:</vt:lpstr>
      <vt:lpstr>Презентация PowerPoint</vt:lpstr>
      <vt:lpstr>ЭТАПЫ ПРОЕКТА:</vt:lpstr>
      <vt:lpstr>Презентация PowerPoint</vt:lpstr>
      <vt:lpstr>ЭТАПЫ ПРОЕКТА:</vt:lpstr>
      <vt:lpstr>Презентация PowerPoint</vt:lpstr>
      <vt:lpstr>ЭТАПЫ ПРОЕКТА:</vt:lpstr>
      <vt:lpstr>ПРОВЕДЕНИЕ ИГРОВОГО ПРОЦЕССА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инновационного регионального проекта «Знакомьтесь, судебная система России» – один из путей социализации старшеклассников </dc:title>
  <dc:creator>шк25</dc:creator>
  <cp:lastModifiedBy>шк25</cp:lastModifiedBy>
  <cp:revision>20</cp:revision>
  <dcterms:created xsi:type="dcterms:W3CDTF">2016-03-21T10:04:43Z</dcterms:created>
  <dcterms:modified xsi:type="dcterms:W3CDTF">2016-03-21T11:53:51Z</dcterms:modified>
</cp:coreProperties>
</file>