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8" r:id="rId2"/>
    <p:sldId id="282" r:id="rId3"/>
    <p:sldId id="290" r:id="rId4"/>
    <p:sldId id="291" r:id="rId5"/>
    <p:sldId id="292" r:id="rId6"/>
    <p:sldId id="293" r:id="rId7"/>
    <p:sldId id="285" r:id="rId8"/>
    <p:sldId id="283" r:id="rId9"/>
    <p:sldId id="286" r:id="rId10"/>
    <p:sldId id="281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B07B38-8E66-4EF3-B837-E41F7B6C7A4C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EB9714E-3C56-48A2-9E72-7DDFA33AD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E2D8-A23C-4E72-8F08-7078871DFE25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AC18D-72EB-409F-82AD-1E8C96231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C2A43-C279-4F76-A0A9-A4C0D8572495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CD869-6751-4063-A2C8-C6E60AC5D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F638F-91BD-4C26-99DC-8DA5906CDA07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9B34-A377-4784-B9D0-8E612D726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BCF4D-3B60-4041-916E-4C808A65683C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B3EC3-2F81-4642-95DA-12191C3AA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76EBA-0794-45BD-9BBB-77930F9D47CE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ACB30-78E5-4929-9FF0-AD1D8D181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C15E5-2B67-4776-B121-9AFCF5794063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62319-5441-416D-9559-5547F569A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F8E8-F49A-4DAE-9CAE-263735A424B8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C85B-4FD0-4E3A-9ABC-685636234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E89C5-42BB-42B7-B446-F9B35C7FBF85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AA792-98B2-4DF2-9A98-4BDA85F78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DC275-B661-4642-AF7F-831417CCD584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0C891-E561-4D40-AB3E-00574EBCF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64211-9182-462F-817D-9CA6D99C7C8D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DA702-C37A-43F1-AC78-EF7639FEF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6A23-CEE9-4D26-AE83-3D89C34B9C42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3A73E-93DF-4B55-A6E5-E1E9AE48F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0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16280B-C15C-40FE-BD0E-9E3CCDFFBAD3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86E288-30DC-4390-A403-7373C180D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smtClean="0">
                <a:solidFill>
                  <a:schemeClr val="tx2"/>
                </a:solidFill>
              </a:rPr>
              <a:t>Письменные </a:t>
            </a:r>
            <a:br>
              <a:rPr lang="ru-RU" sz="5400" b="1" smtClean="0">
                <a:solidFill>
                  <a:schemeClr val="tx2"/>
                </a:solidFill>
              </a:rPr>
            </a:br>
            <a:r>
              <a:rPr lang="ru-RU" sz="5400" b="1" smtClean="0">
                <a:solidFill>
                  <a:schemeClr val="tx2"/>
                </a:solidFill>
              </a:rPr>
              <a:t>приёмы сложения</a:t>
            </a: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2411413" y="4437063"/>
            <a:ext cx="41767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latin typeface="Calibri" pitchFamily="34" charset="0"/>
              </a:rPr>
              <a:t>83+17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3"/>
          <p:cNvSpPr txBox="1">
            <a:spLocks noChangeArrowheads="1"/>
          </p:cNvSpPr>
          <p:nvPr/>
        </p:nvSpPr>
        <p:spPr bwMode="auto">
          <a:xfrm>
            <a:off x="323850" y="1844675"/>
            <a:ext cx="770413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Варенье – 12 кг</a:t>
            </a:r>
          </a:p>
          <a:p>
            <a:r>
              <a:rPr lang="ru-RU" sz="4400">
                <a:latin typeface="Calibri" pitchFamily="34" charset="0"/>
              </a:rPr>
              <a:t>Компот - ? на 3 кг меньше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7812088" y="1700213"/>
            <a:ext cx="357187" cy="1501775"/>
          </a:xfrm>
          <a:prstGeom prst="rightBrace">
            <a:avLst>
              <a:gd name="adj1" fmla="val 8333"/>
              <a:gd name="adj2" fmla="val 49153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8243888" y="1989138"/>
            <a:ext cx="285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alibri" pitchFamily="34" charset="0"/>
              </a:rPr>
              <a:t>?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388350" y="2708275"/>
            <a:ext cx="287338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8459788" y="2781300"/>
            <a:ext cx="287337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 descr="8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 descr="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4284663" y="4724400"/>
            <a:ext cx="4535487" cy="19177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33799" name="WordArt 7"/>
          <p:cNvSpPr>
            <a:spLocks noChangeArrowheads="1" noChangeShapeType="1" noTextEdit="1"/>
          </p:cNvSpPr>
          <p:nvPr/>
        </p:nvSpPr>
        <p:spPr bwMode="auto">
          <a:xfrm rot="513871">
            <a:off x="5167313" y="5014913"/>
            <a:ext cx="2105025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 - 9 = 12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395288" y="1752600"/>
            <a:ext cx="2592387" cy="5969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Вычитаемое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6372225" y="1752600"/>
            <a:ext cx="2543175" cy="523875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Уменьшаемое</a:t>
            </a:r>
          </a:p>
        </p:txBody>
      </p: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4572000" y="2997200"/>
            <a:ext cx="1800225" cy="1658938"/>
            <a:chOff x="1920" y="1584"/>
            <a:chExt cx="835" cy="864"/>
          </a:xfrm>
        </p:grpSpPr>
        <p:pic>
          <p:nvPicPr>
            <p:cNvPr id="33803" name="Picture 11" descr="1c2807e7a9b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4" name="Text Box 12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321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/>
                <a:t>21</a:t>
              </a:r>
            </a:p>
          </p:txBody>
        </p:sp>
      </p:grpSp>
      <p:grpSp>
        <p:nvGrpSpPr>
          <p:cNvPr id="13325" name="Group 13"/>
          <p:cNvGrpSpPr>
            <a:grpSpLocks/>
          </p:cNvGrpSpPr>
          <p:nvPr/>
        </p:nvGrpSpPr>
        <p:grpSpPr bwMode="auto">
          <a:xfrm>
            <a:off x="2051050" y="2852738"/>
            <a:ext cx="1728788" cy="1944687"/>
            <a:chOff x="1920" y="1584"/>
            <a:chExt cx="835" cy="864"/>
          </a:xfrm>
        </p:grpSpPr>
        <p:pic>
          <p:nvPicPr>
            <p:cNvPr id="33806" name="Picture 14" descr="1c2807e7a9b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2208" y="1855"/>
              <a:ext cx="212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/>
                <a:t>5</a:t>
              </a:r>
            </a:p>
          </p:txBody>
        </p:sp>
      </p:grpSp>
      <p:grpSp>
        <p:nvGrpSpPr>
          <p:cNvPr id="13328" name="Group 16"/>
          <p:cNvGrpSpPr>
            <a:grpSpLocks/>
          </p:cNvGrpSpPr>
          <p:nvPr/>
        </p:nvGrpSpPr>
        <p:grpSpPr bwMode="auto">
          <a:xfrm>
            <a:off x="6948488" y="3213100"/>
            <a:ext cx="1727200" cy="1804988"/>
            <a:chOff x="1920" y="1584"/>
            <a:chExt cx="835" cy="864"/>
          </a:xfrm>
        </p:grpSpPr>
        <p:pic>
          <p:nvPicPr>
            <p:cNvPr id="33809" name="Picture 17" descr="1c2807e7a9b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2208" y="1824"/>
              <a:ext cx="334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/>
                <a:t>20</a:t>
              </a:r>
            </a:p>
          </p:txBody>
        </p:sp>
      </p:grp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3733800" y="16764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Слагаемое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3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1"/>
                  </p:tgtEl>
                </p:cond>
              </p:nextCondLst>
            </p:seq>
          </p:childTnLst>
        </p:cTn>
      </p:par>
    </p:tnLst>
    <p:bldLst>
      <p:bldP spid="13320" grpId="0" animBg="1"/>
      <p:bldP spid="13321" grpId="0" animBg="1"/>
      <p:bldP spid="133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 descr="8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 descr="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 descr="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4211638" y="4941888"/>
            <a:ext cx="4464050" cy="1916112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 rot="513871">
            <a:off x="5557838" y="5330825"/>
            <a:ext cx="2644775" cy="1190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56 - Х = 8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6372225" y="1828800"/>
            <a:ext cx="2466975" cy="447675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Уменьшаемое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533400" y="18288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Вычитаемое</a:t>
            </a:r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6659563" y="2781300"/>
            <a:ext cx="1325562" cy="1371600"/>
            <a:chOff x="1920" y="1584"/>
            <a:chExt cx="835" cy="864"/>
          </a:xfrm>
        </p:grpSpPr>
        <p:pic>
          <p:nvPicPr>
            <p:cNvPr id="34827" name="Picture 11" descr="1c2807e7a9b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8" name="Text Box 12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/>
                <a:t>48</a:t>
              </a:r>
            </a:p>
          </p:txBody>
        </p:sp>
      </p:grpSp>
      <p:grpSp>
        <p:nvGrpSpPr>
          <p:cNvPr id="10253" name="Group 13"/>
          <p:cNvGrpSpPr>
            <a:grpSpLocks/>
          </p:cNvGrpSpPr>
          <p:nvPr/>
        </p:nvGrpSpPr>
        <p:grpSpPr bwMode="auto">
          <a:xfrm>
            <a:off x="1331913" y="2708275"/>
            <a:ext cx="1325562" cy="1371600"/>
            <a:chOff x="1920" y="1584"/>
            <a:chExt cx="835" cy="864"/>
          </a:xfrm>
        </p:grpSpPr>
        <p:pic>
          <p:nvPicPr>
            <p:cNvPr id="34830" name="Picture 14" descr="1c2807e7a9b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1" name="Text Box 15"/>
            <p:cNvSpPr txBox="1">
              <a:spLocks noChangeArrowheads="1"/>
            </p:cNvSpPr>
            <p:nvPr/>
          </p:nvSpPr>
          <p:spPr bwMode="auto">
            <a:xfrm>
              <a:off x="2208" y="1855"/>
              <a:ext cx="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/>
                <a:t>49</a:t>
              </a:r>
            </a:p>
          </p:txBody>
        </p:sp>
      </p:grp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3779838" y="2708275"/>
            <a:ext cx="1325562" cy="1371600"/>
            <a:chOff x="1920" y="1584"/>
            <a:chExt cx="835" cy="864"/>
          </a:xfrm>
        </p:grpSpPr>
        <p:pic>
          <p:nvPicPr>
            <p:cNvPr id="34833" name="Picture 17" descr="1c2807e7a9b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4" name="Text Box 18"/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/>
                <a:t>64</a:t>
              </a:r>
            </a:p>
          </p:txBody>
        </p:sp>
      </p:grp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3708400" y="1773238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Слагаемое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9"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 animBg="1"/>
      <p:bldP spid="102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81000"/>
            <a:ext cx="2209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 descr="8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600" y="4114800"/>
            <a:ext cx="1985963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 descr="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04800"/>
            <a:ext cx="2209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 descr="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2209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4427538" y="5013325"/>
            <a:ext cx="4248150" cy="1655763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35847" name="WordArt 7"/>
          <p:cNvSpPr>
            <a:spLocks noChangeArrowheads="1" noChangeShapeType="1" noTextEdit="1"/>
          </p:cNvSpPr>
          <p:nvPr/>
        </p:nvSpPr>
        <p:spPr bwMode="auto">
          <a:xfrm rot="513871">
            <a:off x="5524500" y="5300663"/>
            <a:ext cx="269240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9 + С = 48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323850" y="1752600"/>
            <a:ext cx="2343150" cy="523875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Уменьшаемое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3733800" y="1676400"/>
            <a:ext cx="2133600" cy="5334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Слагаемое</a:t>
            </a:r>
          </a:p>
        </p:txBody>
      </p:sp>
      <p:grpSp>
        <p:nvGrpSpPr>
          <p:cNvPr id="16394" name="Group 10"/>
          <p:cNvGrpSpPr>
            <a:grpSpLocks/>
          </p:cNvGrpSpPr>
          <p:nvPr/>
        </p:nvGrpSpPr>
        <p:grpSpPr bwMode="auto">
          <a:xfrm>
            <a:off x="6732588" y="2781300"/>
            <a:ext cx="1325562" cy="1371600"/>
            <a:chOff x="1920" y="1584"/>
            <a:chExt cx="835" cy="864"/>
          </a:xfrm>
        </p:grpSpPr>
        <p:pic>
          <p:nvPicPr>
            <p:cNvPr id="35851" name="Picture 11" descr="1c2807e7a9b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2" name="Text Box 12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/>
                <a:t>39</a:t>
              </a:r>
            </a:p>
          </p:txBody>
        </p:sp>
      </p:grp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2268538" y="2852738"/>
            <a:ext cx="1325562" cy="1371600"/>
            <a:chOff x="1920" y="1584"/>
            <a:chExt cx="835" cy="864"/>
          </a:xfrm>
        </p:grpSpPr>
        <p:pic>
          <p:nvPicPr>
            <p:cNvPr id="35854" name="Picture 14" descr="1c2807e7a9b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5" name="Text Box 15"/>
            <p:cNvSpPr txBox="1">
              <a:spLocks noChangeArrowheads="1"/>
            </p:cNvSpPr>
            <p:nvPr/>
          </p:nvSpPr>
          <p:spPr bwMode="auto">
            <a:xfrm>
              <a:off x="2208" y="1855"/>
              <a:ext cx="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/>
                <a:t>38</a:t>
              </a:r>
            </a:p>
          </p:txBody>
        </p:sp>
      </p:grp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4643438" y="2852738"/>
            <a:ext cx="1325562" cy="1371600"/>
            <a:chOff x="1920" y="1584"/>
            <a:chExt cx="835" cy="864"/>
          </a:xfrm>
        </p:grpSpPr>
        <p:pic>
          <p:nvPicPr>
            <p:cNvPr id="35857" name="Picture 17" descr="1c2807e7a9b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0" y="1584"/>
              <a:ext cx="835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8" name="Text Box 18"/>
            <p:cNvSpPr txBox="1">
              <a:spLocks noChangeArrowheads="1"/>
            </p:cNvSpPr>
            <p:nvPr/>
          </p:nvSpPr>
          <p:spPr bwMode="auto">
            <a:xfrm>
              <a:off x="2208" y="1824"/>
              <a:ext cx="4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/>
                <a:t>57</a:t>
              </a:r>
            </a:p>
          </p:txBody>
        </p:sp>
      </p:grp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6516688" y="1828800"/>
            <a:ext cx="2398712" cy="520700"/>
          </a:xfrm>
          <a:prstGeom prst="flowChartPunchedTape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Вычитаемое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4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6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3"/>
                  </p:tgtEl>
                </p:cond>
              </p:nextCondLst>
            </p:seq>
          </p:childTnLst>
        </p:cTn>
      </p:par>
    </p:tnLst>
    <p:bldLst>
      <p:bldP spid="16392" grpId="0" animBg="1"/>
      <p:bldP spid="16393" grpId="0" animBg="1"/>
      <p:bldP spid="164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1476375" y="2636838"/>
            <a:ext cx="57610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latin typeface="Calibri" pitchFamily="34" charset="0"/>
              </a:rPr>
              <a:t>28 + 6           42 - 4         </a:t>
            </a:r>
          </a:p>
          <a:p>
            <a:r>
              <a:rPr lang="ru-RU" sz="4000" b="1" i="1">
                <a:latin typeface="Calibri" pitchFamily="34" charset="0"/>
              </a:rPr>
              <a:t>44 + 8           32-  7    </a:t>
            </a:r>
          </a:p>
          <a:p>
            <a:r>
              <a:rPr lang="ru-RU" sz="4000" b="1" i="1">
                <a:latin typeface="Calibri" pitchFamily="34" charset="0"/>
              </a:rPr>
              <a:t>63 + 8           64 - 9 </a:t>
            </a:r>
            <a:endParaRPr lang="ru-RU" sz="4000" b="1" i="1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4000" b="1" i="1">
                <a:latin typeface="Calibri" pitchFamily="34" charset="0"/>
              </a:rPr>
              <a:t>83- 5          28 + 5 </a:t>
            </a:r>
            <a:endParaRPr lang="ru-RU" sz="4000" b="1" i="1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4000" b="1" i="1">
                <a:latin typeface="Calibri" pitchFamily="34" charset="0"/>
              </a:rPr>
              <a:t>31 -5          80 – 9 </a:t>
            </a:r>
            <a:endParaRPr lang="ru-RU" sz="4000">
              <a:latin typeface="Calibri" pitchFamily="34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2714625" y="357188"/>
            <a:ext cx="4643438" cy="1785937"/>
          </a:xfrm>
          <a:prstGeom prst="cloudCallout">
            <a:avLst>
              <a:gd name="adj1" fmla="val -64446"/>
              <a:gd name="adj2" fmla="val 11621"/>
            </a:avLst>
          </a:prstGeom>
          <a:solidFill>
            <a:srgbClr val="66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43719" y="760735"/>
            <a:ext cx="3781861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Желаю удачи!</a:t>
            </a:r>
          </a:p>
        </p:txBody>
      </p:sp>
      <p:pic>
        <p:nvPicPr>
          <p:cNvPr id="28678" name="Рисунок 8" descr="http://allforchildren.ru/pictures/smeshar_s/smeshariki08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428625"/>
            <a:ext cx="1397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971550" y="549275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5940425" y="549275"/>
            <a:ext cx="7921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44444" b="54857"/>
          <a:stretch>
            <a:fillRect/>
          </a:stretch>
        </p:blipFill>
        <p:spPr bwMode="auto">
          <a:xfrm>
            <a:off x="7885113" y="476250"/>
            <a:ext cx="80962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3924300" y="549275"/>
            <a:ext cx="7921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1835150" y="549275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2843213" y="549275"/>
            <a:ext cx="7921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5003800" y="476250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6804025" y="549275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0" y="620713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6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179388" y="2492375"/>
            <a:ext cx="7921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9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54700" b="54857"/>
          <a:stretch>
            <a:fillRect/>
          </a:stretch>
        </p:blipFill>
        <p:spPr bwMode="auto">
          <a:xfrm>
            <a:off x="8532813" y="476250"/>
            <a:ext cx="39211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0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44444" b="54857"/>
          <a:stretch>
            <a:fillRect/>
          </a:stretch>
        </p:blipFill>
        <p:spPr bwMode="auto">
          <a:xfrm>
            <a:off x="2916238" y="2492375"/>
            <a:ext cx="80962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1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44444" b="54857"/>
          <a:stretch>
            <a:fillRect/>
          </a:stretch>
        </p:blipFill>
        <p:spPr bwMode="auto">
          <a:xfrm>
            <a:off x="2124075" y="2492375"/>
            <a:ext cx="80962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971550" y="549275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5795963" y="620713"/>
            <a:ext cx="7921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44444" b="54857"/>
          <a:stretch>
            <a:fillRect/>
          </a:stretch>
        </p:blipFill>
        <p:spPr bwMode="auto">
          <a:xfrm>
            <a:off x="3851275" y="4797425"/>
            <a:ext cx="80962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3924300" y="549275"/>
            <a:ext cx="7921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1835150" y="549275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2843213" y="549275"/>
            <a:ext cx="7921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4859338" y="549275"/>
            <a:ext cx="7921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6588125" y="549275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8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0" y="620713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9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7812088" y="549275"/>
            <a:ext cx="7921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54700" b="54857"/>
          <a:stretch>
            <a:fillRect/>
          </a:stretch>
        </p:blipFill>
        <p:spPr bwMode="auto">
          <a:xfrm>
            <a:off x="4500563" y="4797425"/>
            <a:ext cx="28733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1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44444" b="54857"/>
          <a:stretch>
            <a:fillRect/>
          </a:stretch>
        </p:blipFill>
        <p:spPr bwMode="auto">
          <a:xfrm>
            <a:off x="1619250" y="4652963"/>
            <a:ext cx="80962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2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44444" b="54857"/>
          <a:stretch>
            <a:fillRect/>
          </a:stretch>
        </p:blipFill>
        <p:spPr bwMode="auto">
          <a:xfrm>
            <a:off x="827088" y="4652963"/>
            <a:ext cx="80962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7451725" y="1268413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/>
              <a:t>+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2843213" y="5300663"/>
            <a:ext cx="504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971550" y="549275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5795963" y="620713"/>
            <a:ext cx="7921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44444" b="54857"/>
          <a:stretch>
            <a:fillRect/>
          </a:stretch>
        </p:blipFill>
        <p:spPr bwMode="auto">
          <a:xfrm>
            <a:off x="3851275" y="4797425"/>
            <a:ext cx="80962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3924300" y="549275"/>
            <a:ext cx="7921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1835150" y="549275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2843213" y="549275"/>
            <a:ext cx="7921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4859338" y="549275"/>
            <a:ext cx="7921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6588125" y="549275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0" y="620713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7812088" y="549275"/>
            <a:ext cx="7921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54700" b="54857"/>
          <a:stretch>
            <a:fillRect/>
          </a:stretch>
        </p:blipFill>
        <p:spPr bwMode="auto">
          <a:xfrm>
            <a:off x="4500563" y="4797425"/>
            <a:ext cx="28733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5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44444" b="54857"/>
          <a:stretch>
            <a:fillRect/>
          </a:stretch>
        </p:blipFill>
        <p:spPr bwMode="auto">
          <a:xfrm>
            <a:off x="1619250" y="4652963"/>
            <a:ext cx="80962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6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44444" b="54857"/>
          <a:stretch>
            <a:fillRect/>
          </a:stretch>
        </p:blipFill>
        <p:spPr bwMode="auto">
          <a:xfrm>
            <a:off x="827088" y="4652963"/>
            <a:ext cx="80962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7451725" y="1268413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/>
              <a:t>+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2843213" y="5300663"/>
            <a:ext cx="504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/>
              <a:t>+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3995738" y="2492375"/>
            <a:ext cx="946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/>
              <a:t>90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148263" y="5300663"/>
            <a:ext cx="504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/>
              <a:t>=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5940425" y="5229225"/>
            <a:ext cx="946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971550" y="549275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5795963" y="620713"/>
            <a:ext cx="7921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44444" b="54857"/>
          <a:stretch>
            <a:fillRect/>
          </a:stretch>
        </p:blipFill>
        <p:spPr bwMode="auto">
          <a:xfrm>
            <a:off x="2700338" y="3357563"/>
            <a:ext cx="80962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3924300" y="549275"/>
            <a:ext cx="7921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1835150" y="549275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2843213" y="549275"/>
            <a:ext cx="7921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4859338" y="549275"/>
            <a:ext cx="7921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6588125" y="549275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6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0" y="620713"/>
            <a:ext cx="7921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7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7812088" y="549275"/>
            <a:ext cx="7921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8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54700" b="54857"/>
          <a:stretch>
            <a:fillRect/>
          </a:stretch>
        </p:blipFill>
        <p:spPr bwMode="auto">
          <a:xfrm>
            <a:off x="3419475" y="3429000"/>
            <a:ext cx="28733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9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44444" b="54857"/>
          <a:stretch>
            <a:fillRect/>
          </a:stretch>
        </p:blipFill>
        <p:spPr bwMode="auto">
          <a:xfrm>
            <a:off x="1403350" y="3357563"/>
            <a:ext cx="80962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0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38461" t="1189" r="44444" b="54857"/>
          <a:stretch>
            <a:fillRect/>
          </a:stretch>
        </p:blipFill>
        <p:spPr bwMode="auto">
          <a:xfrm>
            <a:off x="611188" y="3357563"/>
            <a:ext cx="809625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7451725" y="1268413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/>
              <a:t>+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2268538" y="3860800"/>
            <a:ext cx="504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/>
              <a:t>+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3995738" y="2492375"/>
            <a:ext cx="1762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/>
              <a:t>9дес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924300" y="3933825"/>
            <a:ext cx="504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/>
              <a:t>=</a:t>
            </a:r>
          </a:p>
        </p:txBody>
      </p:sp>
      <p:pic>
        <p:nvPicPr>
          <p:cNvPr id="39957" name="Picture 4" descr="Сч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1197" b="50105"/>
          <a:stretch>
            <a:fillRect/>
          </a:stretch>
        </p:blipFill>
        <p:spPr bwMode="auto">
          <a:xfrm>
            <a:off x="4500563" y="3357563"/>
            <a:ext cx="7921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5364163" y="3933825"/>
            <a:ext cx="1762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/>
              <a:t>1дес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179388" y="5300663"/>
            <a:ext cx="8734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800" b="1"/>
              <a:t>9дес + 1дес.=10дес.= 1сотня</a:t>
            </a:r>
          </a:p>
          <a:p>
            <a:pPr algn="ctr"/>
            <a:r>
              <a:rPr lang="ru-RU" sz="4800" b="1"/>
              <a:t>90+10=100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1" descr="Tetrad19.png"/>
          <p:cNvPicPr>
            <a:picLocks noChangeAspect="1"/>
          </p:cNvPicPr>
          <p:nvPr/>
        </p:nvPicPr>
        <p:blipFill>
          <a:blip r:embed="rId2"/>
          <a:srcRect t="16216" b="46487"/>
          <a:stretch>
            <a:fillRect/>
          </a:stretch>
        </p:blipFill>
        <p:spPr bwMode="auto">
          <a:xfrm>
            <a:off x="1500188" y="1785938"/>
            <a:ext cx="6215062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1857375" y="2928938"/>
            <a:ext cx="12144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alibri" pitchFamily="34" charset="0"/>
                <a:cs typeface="Calibri" pitchFamily="34" charset="0"/>
              </a:rPr>
              <a:t>84</a:t>
            </a: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1857375" y="34290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u="sng">
                <a:latin typeface="Calibri" pitchFamily="34" charset="0"/>
              </a:rPr>
              <a:t>16</a:t>
            </a:r>
          </a:p>
        </p:txBody>
      </p:sp>
      <p:sp>
        <p:nvSpPr>
          <p:cNvPr id="31750" name="TextBox 6"/>
          <p:cNvSpPr txBox="1">
            <a:spLocks noChangeArrowheads="1"/>
          </p:cNvSpPr>
          <p:nvPr/>
        </p:nvSpPr>
        <p:spPr bwMode="auto">
          <a:xfrm>
            <a:off x="1476375" y="3933825"/>
            <a:ext cx="17414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alibri" pitchFamily="34" charset="0"/>
              </a:rPr>
              <a:t>1 00</a:t>
            </a: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3500438" y="2928938"/>
            <a:ext cx="9286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alibri" pitchFamily="34" charset="0"/>
              </a:rPr>
              <a:t>63</a:t>
            </a:r>
          </a:p>
        </p:txBody>
      </p:sp>
      <p:sp>
        <p:nvSpPr>
          <p:cNvPr id="31752" name="TextBox 8"/>
          <p:cNvSpPr txBox="1">
            <a:spLocks noChangeArrowheads="1"/>
          </p:cNvSpPr>
          <p:nvPr/>
        </p:nvSpPr>
        <p:spPr bwMode="auto">
          <a:xfrm>
            <a:off x="3071813" y="3143250"/>
            <a:ext cx="214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alibri" pitchFamily="34" charset="0"/>
              </a:rPr>
              <a:t>+</a:t>
            </a:r>
          </a:p>
        </p:txBody>
      </p:sp>
      <p:sp>
        <p:nvSpPr>
          <p:cNvPr id="31753" name="TextBox 9"/>
          <p:cNvSpPr txBox="1">
            <a:spLocks noChangeArrowheads="1"/>
          </p:cNvSpPr>
          <p:nvPr/>
        </p:nvSpPr>
        <p:spPr bwMode="auto">
          <a:xfrm>
            <a:off x="3500438" y="3429000"/>
            <a:ext cx="8572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u="sng">
                <a:latin typeface="Calibri" pitchFamily="34" charset="0"/>
              </a:rPr>
              <a:t>37</a:t>
            </a:r>
          </a:p>
        </p:txBody>
      </p:sp>
      <p:sp>
        <p:nvSpPr>
          <p:cNvPr id="31754" name="TextBox 10"/>
          <p:cNvSpPr txBox="1">
            <a:spLocks noChangeArrowheads="1"/>
          </p:cNvSpPr>
          <p:nvPr/>
        </p:nvSpPr>
        <p:spPr bwMode="auto">
          <a:xfrm>
            <a:off x="3203575" y="3929063"/>
            <a:ext cx="12255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alibri" pitchFamily="34" charset="0"/>
              </a:rPr>
              <a:t>100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51275" y="3573463"/>
            <a:ext cx="35718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63938" y="4149725"/>
            <a:ext cx="357187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7" name="TextBox 13"/>
          <p:cNvSpPr txBox="1">
            <a:spLocks noChangeArrowheads="1"/>
          </p:cNvSpPr>
          <p:nvPr/>
        </p:nvSpPr>
        <p:spPr bwMode="auto">
          <a:xfrm>
            <a:off x="5000625" y="2928938"/>
            <a:ext cx="8572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alibri" pitchFamily="34" charset="0"/>
              </a:rPr>
              <a:t>52</a:t>
            </a:r>
          </a:p>
        </p:txBody>
      </p:sp>
      <p:sp>
        <p:nvSpPr>
          <p:cNvPr id="31758" name="TextBox 14"/>
          <p:cNvSpPr txBox="1">
            <a:spLocks noChangeArrowheads="1"/>
          </p:cNvSpPr>
          <p:nvPr/>
        </p:nvSpPr>
        <p:spPr bwMode="auto">
          <a:xfrm>
            <a:off x="4572000" y="3141663"/>
            <a:ext cx="431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alibri" pitchFamily="34" charset="0"/>
              </a:rPr>
              <a:t>+</a:t>
            </a:r>
          </a:p>
        </p:txBody>
      </p:sp>
      <p:sp>
        <p:nvSpPr>
          <p:cNvPr id="31759" name="TextBox 15"/>
          <p:cNvSpPr txBox="1">
            <a:spLocks noChangeArrowheads="1"/>
          </p:cNvSpPr>
          <p:nvPr/>
        </p:nvSpPr>
        <p:spPr bwMode="auto">
          <a:xfrm>
            <a:off x="5000625" y="3429000"/>
            <a:ext cx="10715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u="sng">
                <a:latin typeface="Calibri" pitchFamily="34" charset="0"/>
              </a:rPr>
              <a:t>48</a:t>
            </a:r>
          </a:p>
        </p:txBody>
      </p:sp>
      <p:sp>
        <p:nvSpPr>
          <p:cNvPr id="31760" name="TextBox 16"/>
          <p:cNvSpPr txBox="1">
            <a:spLocks noChangeArrowheads="1"/>
          </p:cNvSpPr>
          <p:nvPr/>
        </p:nvSpPr>
        <p:spPr bwMode="auto">
          <a:xfrm>
            <a:off x="4787900" y="3933825"/>
            <a:ext cx="14287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alibri" pitchFamily="34" charset="0"/>
              </a:rPr>
              <a:t>100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508625" y="4149725"/>
            <a:ext cx="287338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148263" y="4149725"/>
            <a:ext cx="28575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64" name="TextBox 20"/>
          <p:cNvSpPr txBox="1">
            <a:spLocks noChangeArrowheads="1"/>
          </p:cNvSpPr>
          <p:nvPr/>
        </p:nvSpPr>
        <p:spPr bwMode="auto">
          <a:xfrm>
            <a:off x="1476375" y="3213100"/>
            <a:ext cx="431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Calibri" pitchFamily="34" charset="0"/>
              </a:rPr>
              <a:t>+</a:t>
            </a:r>
          </a:p>
        </p:txBody>
      </p:sp>
      <p:sp>
        <p:nvSpPr>
          <p:cNvPr id="31765" name="Arc 21"/>
          <p:cNvSpPr>
            <a:spLocks/>
          </p:cNvSpPr>
          <p:nvPr/>
        </p:nvSpPr>
        <p:spPr bwMode="auto">
          <a:xfrm flipH="1">
            <a:off x="2124075" y="2924175"/>
            <a:ext cx="361950" cy="215900"/>
          </a:xfrm>
          <a:custGeom>
            <a:avLst/>
            <a:gdLst>
              <a:gd name="G0" fmla="+- 21552 0 0"/>
              <a:gd name="G1" fmla="+- 21600 0 0"/>
              <a:gd name="G2" fmla="+- 21600 0 0"/>
              <a:gd name="T0" fmla="*/ 0 w 43152"/>
              <a:gd name="T1" fmla="*/ 20161 h 21600"/>
              <a:gd name="T2" fmla="*/ 43152 w 43152"/>
              <a:gd name="T3" fmla="*/ 21600 h 21600"/>
              <a:gd name="T4" fmla="*/ 21552 w 431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52" h="21600" fill="none" extrusionOk="0">
                <a:moveTo>
                  <a:pt x="-1" y="20160"/>
                </a:moveTo>
                <a:cubicBezTo>
                  <a:pt x="757" y="8815"/>
                  <a:pt x="10181" y="-1"/>
                  <a:pt x="21552" y="0"/>
                </a:cubicBezTo>
                <a:cubicBezTo>
                  <a:pt x="33481" y="0"/>
                  <a:pt x="43152" y="9670"/>
                  <a:pt x="43152" y="21600"/>
                </a:cubicBezTo>
              </a:path>
              <a:path w="43152" h="21600" stroke="0" extrusionOk="0">
                <a:moveTo>
                  <a:pt x="-1" y="20160"/>
                </a:moveTo>
                <a:cubicBezTo>
                  <a:pt x="757" y="8815"/>
                  <a:pt x="10181" y="-1"/>
                  <a:pt x="21552" y="0"/>
                </a:cubicBezTo>
                <a:cubicBezTo>
                  <a:pt x="33481" y="0"/>
                  <a:pt x="43152" y="9670"/>
                  <a:pt x="43152" y="21600"/>
                </a:cubicBezTo>
                <a:lnTo>
                  <a:pt x="2155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6" name="Arc 22"/>
          <p:cNvSpPr>
            <a:spLocks/>
          </p:cNvSpPr>
          <p:nvPr/>
        </p:nvSpPr>
        <p:spPr bwMode="auto">
          <a:xfrm flipH="1">
            <a:off x="1763713" y="2924175"/>
            <a:ext cx="361950" cy="215900"/>
          </a:xfrm>
          <a:custGeom>
            <a:avLst/>
            <a:gdLst>
              <a:gd name="G0" fmla="+- 21552 0 0"/>
              <a:gd name="G1" fmla="+- 21600 0 0"/>
              <a:gd name="G2" fmla="+- 21600 0 0"/>
              <a:gd name="T0" fmla="*/ 0 w 43152"/>
              <a:gd name="T1" fmla="*/ 20161 h 21600"/>
              <a:gd name="T2" fmla="*/ 43152 w 43152"/>
              <a:gd name="T3" fmla="*/ 21600 h 21600"/>
              <a:gd name="T4" fmla="*/ 21552 w 431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52" h="21600" fill="none" extrusionOk="0">
                <a:moveTo>
                  <a:pt x="-1" y="20160"/>
                </a:moveTo>
                <a:cubicBezTo>
                  <a:pt x="757" y="8815"/>
                  <a:pt x="10181" y="-1"/>
                  <a:pt x="21552" y="0"/>
                </a:cubicBezTo>
                <a:cubicBezTo>
                  <a:pt x="33481" y="0"/>
                  <a:pt x="43152" y="9670"/>
                  <a:pt x="43152" y="21600"/>
                </a:cubicBezTo>
              </a:path>
              <a:path w="43152" h="21600" stroke="0" extrusionOk="0">
                <a:moveTo>
                  <a:pt x="-1" y="20160"/>
                </a:moveTo>
                <a:cubicBezTo>
                  <a:pt x="757" y="8815"/>
                  <a:pt x="10181" y="-1"/>
                  <a:pt x="21552" y="0"/>
                </a:cubicBezTo>
                <a:cubicBezTo>
                  <a:pt x="33481" y="0"/>
                  <a:pt x="43152" y="9670"/>
                  <a:pt x="43152" y="21600"/>
                </a:cubicBezTo>
                <a:lnTo>
                  <a:pt x="2155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2195513" y="24923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1763713" y="24923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1769" name="Arc 25"/>
          <p:cNvSpPr>
            <a:spLocks/>
          </p:cNvSpPr>
          <p:nvPr/>
        </p:nvSpPr>
        <p:spPr bwMode="auto">
          <a:xfrm flipH="1">
            <a:off x="3276600" y="2852738"/>
            <a:ext cx="361950" cy="215900"/>
          </a:xfrm>
          <a:custGeom>
            <a:avLst/>
            <a:gdLst>
              <a:gd name="G0" fmla="+- 21552 0 0"/>
              <a:gd name="G1" fmla="+- 21600 0 0"/>
              <a:gd name="G2" fmla="+- 21600 0 0"/>
              <a:gd name="T0" fmla="*/ 0 w 43152"/>
              <a:gd name="T1" fmla="*/ 20161 h 21600"/>
              <a:gd name="T2" fmla="*/ 43152 w 43152"/>
              <a:gd name="T3" fmla="*/ 21600 h 21600"/>
              <a:gd name="T4" fmla="*/ 21552 w 431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52" h="21600" fill="none" extrusionOk="0">
                <a:moveTo>
                  <a:pt x="-1" y="20160"/>
                </a:moveTo>
                <a:cubicBezTo>
                  <a:pt x="757" y="8815"/>
                  <a:pt x="10181" y="-1"/>
                  <a:pt x="21552" y="0"/>
                </a:cubicBezTo>
                <a:cubicBezTo>
                  <a:pt x="33481" y="0"/>
                  <a:pt x="43152" y="9670"/>
                  <a:pt x="43152" y="21600"/>
                </a:cubicBezTo>
              </a:path>
              <a:path w="43152" h="21600" stroke="0" extrusionOk="0">
                <a:moveTo>
                  <a:pt x="-1" y="20160"/>
                </a:moveTo>
                <a:cubicBezTo>
                  <a:pt x="757" y="8815"/>
                  <a:pt x="10181" y="-1"/>
                  <a:pt x="21552" y="0"/>
                </a:cubicBezTo>
                <a:cubicBezTo>
                  <a:pt x="33481" y="0"/>
                  <a:pt x="43152" y="9670"/>
                  <a:pt x="43152" y="21600"/>
                </a:cubicBezTo>
                <a:lnTo>
                  <a:pt x="2155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70" name="Arc 26"/>
          <p:cNvSpPr>
            <a:spLocks/>
          </p:cNvSpPr>
          <p:nvPr/>
        </p:nvSpPr>
        <p:spPr bwMode="auto">
          <a:xfrm flipH="1">
            <a:off x="3708400" y="2852738"/>
            <a:ext cx="361950" cy="215900"/>
          </a:xfrm>
          <a:custGeom>
            <a:avLst/>
            <a:gdLst>
              <a:gd name="G0" fmla="+- 21552 0 0"/>
              <a:gd name="G1" fmla="+- 21600 0 0"/>
              <a:gd name="G2" fmla="+- 21600 0 0"/>
              <a:gd name="T0" fmla="*/ 0 w 43152"/>
              <a:gd name="T1" fmla="*/ 20161 h 21600"/>
              <a:gd name="T2" fmla="*/ 43152 w 43152"/>
              <a:gd name="T3" fmla="*/ 21600 h 21600"/>
              <a:gd name="T4" fmla="*/ 21552 w 431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52" h="21600" fill="none" extrusionOk="0">
                <a:moveTo>
                  <a:pt x="-1" y="20160"/>
                </a:moveTo>
                <a:cubicBezTo>
                  <a:pt x="757" y="8815"/>
                  <a:pt x="10181" y="-1"/>
                  <a:pt x="21552" y="0"/>
                </a:cubicBezTo>
                <a:cubicBezTo>
                  <a:pt x="33481" y="0"/>
                  <a:pt x="43152" y="9670"/>
                  <a:pt x="43152" y="21600"/>
                </a:cubicBezTo>
              </a:path>
              <a:path w="43152" h="21600" stroke="0" extrusionOk="0">
                <a:moveTo>
                  <a:pt x="-1" y="20160"/>
                </a:moveTo>
                <a:cubicBezTo>
                  <a:pt x="757" y="8815"/>
                  <a:pt x="10181" y="-1"/>
                  <a:pt x="21552" y="0"/>
                </a:cubicBezTo>
                <a:cubicBezTo>
                  <a:pt x="33481" y="0"/>
                  <a:pt x="43152" y="9670"/>
                  <a:pt x="43152" y="21600"/>
                </a:cubicBezTo>
                <a:lnTo>
                  <a:pt x="2155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71" name="Arc 27"/>
          <p:cNvSpPr>
            <a:spLocks/>
          </p:cNvSpPr>
          <p:nvPr/>
        </p:nvSpPr>
        <p:spPr bwMode="auto">
          <a:xfrm flipH="1">
            <a:off x="4859338" y="2852738"/>
            <a:ext cx="361950" cy="215900"/>
          </a:xfrm>
          <a:custGeom>
            <a:avLst/>
            <a:gdLst>
              <a:gd name="G0" fmla="+- 21552 0 0"/>
              <a:gd name="G1" fmla="+- 21600 0 0"/>
              <a:gd name="G2" fmla="+- 21600 0 0"/>
              <a:gd name="T0" fmla="*/ 0 w 43152"/>
              <a:gd name="T1" fmla="*/ 20161 h 21600"/>
              <a:gd name="T2" fmla="*/ 43152 w 43152"/>
              <a:gd name="T3" fmla="*/ 21600 h 21600"/>
              <a:gd name="T4" fmla="*/ 21552 w 431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52" h="21600" fill="none" extrusionOk="0">
                <a:moveTo>
                  <a:pt x="-1" y="20160"/>
                </a:moveTo>
                <a:cubicBezTo>
                  <a:pt x="757" y="8815"/>
                  <a:pt x="10181" y="-1"/>
                  <a:pt x="21552" y="0"/>
                </a:cubicBezTo>
                <a:cubicBezTo>
                  <a:pt x="33481" y="0"/>
                  <a:pt x="43152" y="9670"/>
                  <a:pt x="43152" y="21600"/>
                </a:cubicBezTo>
              </a:path>
              <a:path w="43152" h="21600" stroke="0" extrusionOk="0">
                <a:moveTo>
                  <a:pt x="-1" y="20160"/>
                </a:moveTo>
                <a:cubicBezTo>
                  <a:pt x="757" y="8815"/>
                  <a:pt x="10181" y="-1"/>
                  <a:pt x="21552" y="0"/>
                </a:cubicBezTo>
                <a:cubicBezTo>
                  <a:pt x="33481" y="0"/>
                  <a:pt x="43152" y="9670"/>
                  <a:pt x="43152" y="21600"/>
                </a:cubicBezTo>
                <a:lnTo>
                  <a:pt x="2155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72" name="Arc 28"/>
          <p:cNvSpPr>
            <a:spLocks/>
          </p:cNvSpPr>
          <p:nvPr/>
        </p:nvSpPr>
        <p:spPr bwMode="auto">
          <a:xfrm flipH="1">
            <a:off x="5219700" y="2852738"/>
            <a:ext cx="361950" cy="215900"/>
          </a:xfrm>
          <a:custGeom>
            <a:avLst/>
            <a:gdLst>
              <a:gd name="G0" fmla="+- 21552 0 0"/>
              <a:gd name="G1" fmla="+- 21600 0 0"/>
              <a:gd name="G2" fmla="+- 21600 0 0"/>
              <a:gd name="T0" fmla="*/ 0 w 43152"/>
              <a:gd name="T1" fmla="*/ 20161 h 21600"/>
              <a:gd name="T2" fmla="*/ 43152 w 43152"/>
              <a:gd name="T3" fmla="*/ 21600 h 21600"/>
              <a:gd name="T4" fmla="*/ 21552 w 4315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52" h="21600" fill="none" extrusionOk="0">
                <a:moveTo>
                  <a:pt x="-1" y="20160"/>
                </a:moveTo>
                <a:cubicBezTo>
                  <a:pt x="757" y="8815"/>
                  <a:pt x="10181" y="-1"/>
                  <a:pt x="21552" y="0"/>
                </a:cubicBezTo>
                <a:cubicBezTo>
                  <a:pt x="33481" y="0"/>
                  <a:pt x="43152" y="9670"/>
                  <a:pt x="43152" y="21600"/>
                </a:cubicBezTo>
              </a:path>
              <a:path w="43152" h="21600" stroke="0" extrusionOk="0">
                <a:moveTo>
                  <a:pt x="-1" y="20160"/>
                </a:moveTo>
                <a:cubicBezTo>
                  <a:pt x="757" y="8815"/>
                  <a:pt x="10181" y="-1"/>
                  <a:pt x="21552" y="0"/>
                </a:cubicBezTo>
                <a:cubicBezTo>
                  <a:pt x="33481" y="0"/>
                  <a:pt x="43152" y="9670"/>
                  <a:pt x="43152" y="21600"/>
                </a:cubicBezTo>
                <a:lnTo>
                  <a:pt x="2155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1" descr="post-59648-1195723647.jpg"/>
          <p:cNvPicPr>
            <a:picLocks noChangeAspect="1"/>
          </p:cNvPicPr>
          <p:nvPr/>
        </p:nvPicPr>
        <p:blipFill>
          <a:blip r:embed="rId2"/>
          <a:srcRect t="36197"/>
          <a:stretch>
            <a:fillRect/>
          </a:stretch>
        </p:blipFill>
        <p:spPr bwMode="auto">
          <a:xfrm>
            <a:off x="357188" y="428625"/>
            <a:ext cx="8358187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10"/>
          <p:cNvSpPr txBox="1">
            <a:spLocks noChangeArrowheads="1"/>
          </p:cNvSpPr>
          <p:nvPr/>
        </p:nvSpPr>
        <p:spPr bwMode="auto">
          <a:xfrm>
            <a:off x="571500" y="1000125"/>
            <a:ext cx="2143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Calibri" pitchFamily="34" charset="0"/>
              </a:rPr>
              <a:t>+</a:t>
            </a:r>
          </a:p>
        </p:txBody>
      </p:sp>
      <p:sp>
        <p:nvSpPr>
          <p:cNvPr id="29700" name="TextBox 14"/>
          <p:cNvSpPr txBox="1">
            <a:spLocks noChangeArrowheads="1"/>
          </p:cNvSpPr>
          <p:nvPr/>
        </p:nvSpPr>
        <p:spPr bwMode="auto">
          <a:xfrm>
            <a:off x="2643188" y="1071563"/>
            <a:ext cx="4286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Calibri" pitchFamily="34" charset="0"/>
              </a:rPr>
              <a:t>+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391025" y="1500188"/>
            <a:ext cx="18415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29702" name="TextBox 26"/>
          <p:cNvSpPr txBox="1">
            <a:spLocks noChangeArrowheads="1"/>
          </p:cNvSpPr>
          <p:nvPr/>
        </p:nvSpPr>
        <p:spPr bwMode="auto">
          <a:xfrm>
            <a:off x="1000125" y="928688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75</a:t>
            </a:r>
          </a:p>
        </p:txBody>
      </p:sp>
      <p:sp>
        <p:nvSpPr>
          <p:cNvPr id="29703" name="TextBox 27"/>
          <p:cNvSpPr txBox="1">
            <a:spLocks noChangeArrowheads="1"/>
          </p:cNvSpPr>
          <p:nvPr/>
        </p:nvSpPr>
        <p:spPr bwMode="auto">
          <a:xfrm>
            <a:off x="1000125" y="1500188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u="sng">
                <a:latin typeface="Calibri" pitchFamily="34" charset="0"/>
              </a:rPr>
              <a:t>25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55650" y="2205038"/>
            <a:ext cx="1357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100</a:t>
            </a:r>
          </a:p>
        </p:txBody>
      </p:sp>
      <p:sp>
        <p:nvSpPr>
          <p:cNvPr id="29705" name="TextBox 29"/>
          <p:cNvSpPr txBox="1">
            <a:spLocks noChangeArrowheads="1"/>
          </p:cNvSpPr>
          <p:nvPr/>
        </p:nvSpPr>
        <p:spPr bwMode="auto">
          <a:xfrm>
            <a:off x="3071813" y="928688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52</a:t>
            </a:r>
          </a:p>
        </p:txBody>
      </p:sp>
      <p:sp>
        <p:nvSpPr>
          <p:cNvPr id="29706" name="TextBox 30"/>
          <p:cNvSpPr txBox="1">
            <a:spLocks noChangeArrowheads="1"/>
          </p:cNvSpPr>
          <p:nvPr/>
        </p:nvSpPr>
        <p:spPr bwMode="auto">
          <a:xfrm>
            <a:off x="3071813" y="1500188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u="sng">
                <a:latin typeface="Calibri" pitchFamily="34" charset="0"/>
              </a:rPr>
              <a:t>48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771775" y="2205038"/>
            <a:ext cx="15001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100</a:t>
            </a:r>
          </a:p>
        </p:txBody>
      </p:sp>
      <p:sp>
        <p:nvSpPr>
          <p:cNvPr id="29708" name="TextBox 32"/>
          <p:cNvSpPr txBox="1">
            <a:spLocks noChangeArrowheads="1"/>
          </p:cNvSpPr>
          <p:nvPr/>
        </p:nvSpPr>
        <p:spPr bwMode="auto">
          <a:xfrm>
            <a:off x="5143500" y="928688"/>
            <a:ext cx="10715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76</a:t>
            </a:r>
          </a:p>
        </p:txBody>
      </p:sp>
      <p:sp>
        <p:nvSpPr>
          <p:cNvPr id="29709" name="TextBox 33"/>
          <p:cNvSpPr txBox="1">
            <a:spLocks noChangeArrowheads="1"/>
          </p:cNvSpPr>
          <p:nvPr/>
        </p:nvSpPr>
        <p:spPr bwMode="auto">
          <a:xfrm>
            <a:off x="4714875" y="1071563"/>
            <a:ext cx="428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Calibri" pitchFamily="34" charset="0"/>
              </a:rPr>
              <a:t>-</a:t>
            </a:r>
          </a:p>
        </p:txBody>
      </p:sp>
      <p:sp>
        <p:nvSpPr>
          <p:cNvPr id="29711" name="TextBox 35"/>
          <p:cNvSpPr txBox="1">
            <a:spLocks noChangeArrowheads="1"/>
          </p:cNvSpPr>
          <p:nvPr/>
        </p:nvSpPr>
        <p:spPr bwMode="auto">
          <a:xfrm>
            <a:off x="2643188" y="3714750"/>
            <a:ext cx="4286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Calibri" pitchFamily="34" charset="0"/>
              </a:rPr>
              <a:t>+</a:t>
            </a:r>
          </a:p>
        </p:txBody>
      </p:sp>
      <p:sp>
        <p:nvSpPr>
          <p:cNvPr id="29712" name="TextBox 36"/>
          <p:cNvSpPr txBox="1">
            <a:spLocks noChangeArrowheads="1"/>
          </p:cNvSpPr>
          <p:nvPr/>
        </p:nvSpPr>
        <p:spPr bwMode="auto">
          <a:xfrm>
            <a:off x="571500" y="3786188"/>
            <a:ext cx="428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Calibri" pitchFamily="34" charset="0"/>
              </a:rPr>
              <a:t>-</a:t>
            </a:r>
          </a:p>
        </p:txBody>
      </p:sp>
      <p:sp>
        <p:nvSpPr>
          <p:cNvPr id="29713" name="TextBox 37"/>
          <p:cNvSpPr txBox="1">
            <a:spLocks noChangeArrowheads="1"/>
          </p:cNvSpPr>
          <p:nvPr/>
        </p:nvSpPr>
        <p:spPr bwMode="auto">
          <a:xfrm>
            <a:off x="5143500" y="1500188"/>
            <a:ext cx="12144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u="sng">
                <a:latin typeface="Calibri" pitchFamily="34" charset="0"/>
              </a:rPr>
              <a:t>43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143500" y="2214563"/>
            <a:ext cx="1285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23</a:t>
            </a:r>
          </a:p>
        </p:txBody>
      </p:sp>
      <p:sp>
        <p:nvSpPr>
          <p:cNvPr id="29715" name="TextBox 39"/>
          <p:cNvSpPr txBox="1">
            <a:spLocks noChangeArrowheads="1"/>
          </p:cNvSpPr>
          <p:nvPr/>
        </p:nvSpPr>
        <p:spPr bwMode="auto">
          <a:xfrm>
            <a:off x="1000125" y="3643313"/>
            <a:ext cx="12144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84</a:t>
            </a:r>
          </a:p>
        </p:txBody>
      </p:sp>
      <p:sp>
        <p:nvSpPr>
          <p:cNvPr id="29716" name="TextBox 40"/>
          <p:cNvSpPr txBox="1">
            <a:spLocks noChangeArrowheads="1"/>
          </p:cNvSpPr>
          <p:nvPr/>
        </p:nvSpPr>
        <p:spPr bwMode="auto">
          <a:xfrm>
            <a:off x="1000125" y="4214813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u="sng">
                <a:latin typeface="Calibri" pitchFamily="34" charset="0"/>
              </a:rPr>
              <a:t>52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000125" y="4929188"/>
            <a:ext cx="10715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31</a:t>
            </a:r>
          </a:p>
        </p:txBody>
      </p:sp>
      <p:sp>
        <p:nvSpPr>
          <p:cNvPr id="29718" name="TextBox 42"/>
          <p:cNvSpPr txBox="1">
            <a:spLocks noChangeArrowheads="1"/>
          </p:cNvSpPr>
          <p:nvPr/>
        </p:nvSpPr>
        <p:spPr bwMode="auto">
          <a:xfrm>
            <a:off x="3071813" y="3643313"/>
            <a:ext cx="10715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29</a:t>
            </a:r>
          </a:p>
        </p:txBody>
      </p:sp>
      <p:sp>
        <p:nvSpPr>
          <p:cNvPr id="29719" name="TextBox 43"/>
          <p:cNvSpPr txBox="1">
            <a:spLocks noChangeArrowheads="1"/>
          </p:cNvSpPr>
          <p:nvPr/>
        </p:nvSpPr>
        <p:spPr bwMode="auto">
          <a:xfrm>
            <a:off x="3071813" y="4214813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u="sng">
                <a:latin typeface="Calibri" pitchFamily="34" charset="0"/>
              </a:rPr>
              <a:t>37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071813" y="4929188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9" grpId="0"/>
      <p:bldP spid="42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1" descr="post-59648-1195723647.jpg"/>
          <p:cNvPicPr>
            <a:picLocks noChangeAspect="1"/>
          </p:cNvPicPr>
          <p:nvPr/>
        </p:nvPicPr>
        <p:blipFill>
          <a:blip r:embed="rId2"/>
          <a:srcRect t="36197"/>
          <a:stretch>
            <a:fillRect/>
          </a:stretch>
        </p:blipFill>
        <p:spPr bwMode="auto">
          <a:xfrm>
            <a:off x="357188" y="428625"/>
            <a:ext cx="8358187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Box 10"/>
          <p:cNvSpPr txBox="1">
            <a:spLocks noChangeArrowheads="1"/>
          </p:cNvSpPr>
          <p:nvPr/>
        </p:nvSpPr>
        <p:spPr bwMode="auto">
          <a:xfrm>
            <a:off x="571500" y="1000125"/>
            <a:ext cx="2143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Calibri" pitchFamily="34" charset="0"/>
              </a:rPr>
              <a:t>+</a:t>
            </a:r>
          </a:p>
        </p:txBody>
      </p:sp>
      <p:sp>
        <p:nvSpPr>
          <p:cNvPr id="32772" name="TextBox 14"/>
          <p:cNvSpPr txBox="1">
            <a:spLocks noChangeArrowheads="1"/>
          </p:cNvSpPr>
          <p:nvPr/>
        </p:nvSpPr>
        <p:spPr bwMode="auto">
          <a:xfrm>
            <a:off x="2643188" y="1071563"/>
            <a:ext cx="4286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Calibri" pitchFamily="34" charset="0"/>
              </a:rPr>
              <a:t>+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391025" y="1500188"/>
            <a:ext cx="18415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32774" name="TextBox 26"/>
          <p:cNvSpPr txBox="1">
            <a:spLocks noChangeArrowheads="1"/>
          </p:cNvSpPr>
          <p:nvPr/>
        </p:nvSpPr>
        <p:spPr bwMode="auto">
          <a:xfrm>
            <a:off x="1000125" y="928688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75</a:t>
            </a:r>
          </a:p>
        </p:txBody>
      </p:sp>
      <p:sp>
        <p:nvSpPr>
          <p:cNvPr id="32775" name="TextBox 27"/>
          <p:cNvSpPr txBox="1">
            <a:spLocks noChangeArrowheads="1"/>
          </p:cNvSpPr>
          <p:nvPr/>
        </p:nvSpPr>
        <p:spPr bwMode="auto">
          <a:xfrm>
            <a:off x="1000125" y="1500188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u="sng">
                <a:latin typeface="Calibri" pitchFamily="34" charset="0"/>
              </a:rPr>
              <a:t>25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55650" y="2205038"/>
            <a:ext cx="1357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100</a:t>
            </a:r>
          </a:p>
        </p:txBody>
      </p:sp>
      <p:sp>
        <p:nvSpPr>
          <p:cNvPr id="32777" name="TextBox 29"/>
          <p:cNvSpPr txBox="1">
            <a:spLocks noChangeArrowheads="1"/>
          </p:cNvSpPr>
          <p:nvPr/>
        </p:nvSpPr>
        <p:spPr bwMode="auto">
          <a:xfrm>
            <a:off x="3071813" y="928688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52</a:t>
            </a:r>
          </a:p>
        </p:txBody>
      </p:sp>
      <p:sp>
        <p:nvSpPr>
          <p:cNvPr id="32778" name="TextBox 30"/>
          <p:cNvSpPr txBox="1">
            <a:spLocks noChangeArrowheads="1"/>
          </p:cNvSpPr>
          <p:nvPr/>
        </p:nvSpPr>
        <p:spPr bwMode="auto">
          <a:xfrm>
            <a:off x="3071813" y="1500188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u="sng">
                <a:latin typeface="Calibri" pitchFamily="34" charset="0"/>
              </a:rPr>
              <a:t>48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771775" y="2205038"/>
            <a:ext cx="15001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100</a:t>
            </a:r>
          </a:p>
        </p:txBody>
      </p:sp>
      <p:sp>
        <p:nvSpPr>
          <p:cNvPr id="32780" name="TextBox 32"/>
          <p:cNvSpPr txBox="1">
            <a:spLocks noChangeArrowheads="1"/>
          </p:cNvSpPr>
          <p:nvPr/>
        </p:nvSpPr>
        <p:spPr bwMode="auto">
          <a:xfrm>
            <a:off x="5143500" y="928688"/>
            <a:ext cx="10715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76</a:t>
            </a:r>
          </a:p>
        </p:txBody>
      </p:sp>
      <p:sp>
        <p:nvSpPr>
          <p:cNvPr id="32781" name="TextBox 33"/>
          <p:cNvSpPr txBox="1">
            <a:spLocks noChangeArrowheads="1"/>
          </p:cNvSpPr>
          <p:nvPr/>
        </p:nvSpPr>
        <p:spPr bwMode="auto">
          <a:xfrm>
            <a:off x="4714875" y="1071563"/>
            <a:ext cx="428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Calibri" pitchFamily="34" charset="0"/>
              </a:rPr>
              <a:t>-</a:t>
            </a:r>
          </a:p>
        </p:txBody>
      </p:sp>
      <p:sp>
        <p:nvSpPr>
          <p:cNvPr id="32782" name="TextBox 35"/>
          <p:cNvSpPr txBox="1">
            <a:spLocks noChangeArrowheads="1"/>
          </p:cNvSpPr>
          <p:nvPr/>
        </p:nvSpPr>
        <p:spPr bwMode="auto">
          <a:xfrm>
            <a:off x="2643188" y="3714750"/>
            <a:ext cx="4286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Calibri" pitchFamily="34" charset="0"/>
              </a:rPr>
              <a:t>+</a:t>
            </a:r>
          </a:p>
        </p:txBody>
      </p:sp>
      <p:sp>
        <p:nvSpPr>
          <p:cNvPr id="32783" name="TextBox 36"/>
          <p:cNvSpPr txBox="1">
            <a:spLocks noChangeArrowheads="1"/>
          </p:cNvSpPr>
          <p:nvPr/>
        </p:nvSpPr>
        <p:spPr bwMode="auto">
          <a:xfrm>
            <a:off x="571500" y="3786188"/>
            <a:ext cx="428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latin typeface="Calibri" pitchFamily="34" charset="0"/>
              </a:rPr>
              <a:t>-</a:t>
            </a:r>
          </a:p>
        </p:txBody>
      </p:sp>
      <p:sp>
        <p:nvSpPr>
          <p:cNvPr id="32784" name="TextBox 37"/>
          <p:cNvSpPr txBox="1">
            <a:spLocks noChangeArrowheads="1"/>
          </p:cNvSpPr>
          <p:nvPr/>
        </p:nvSpPr>
        <p:spPr bwMode="auto">
          <a:xfrm>
            <a:off x="5143500" y="1500188"/>
            <a:ext cx="12144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u="sng">
                <a:latin typeface="Calibri" pitchFamily="34" charset="0"/>
              </a:rPr>
              <a:t>43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143500" y="2214563"/>
            <a:ext cx="1285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33</a:t>
            </a:r>
          </a:p>
        </p:txBody>
      </p:sp>
      <p:sp>
        <p:nvSpPr>
          <p:cNvPr id="32786" name="TextBox 39"/>
          <p:cNvSpPr txBox="1">
            <a:spLocks noChangeArrowheads="1"/>
          </p:cNvSpPr>
          <p:nvPr/>
        </p:nvSpPr>
        <p:spPr bwMode="auto">
          <a:xfrm>
            <a:off x="1000125" y="3643313"/>
            <a:ext cx="12144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84</a:t>
            </a:r>
          </a:p>
        </p:txBody>
      </p:sp>
      <p:sp>
        <p:nvSpPr>
          <p:cNvPr id="32787" name="TextBox 40"/>
          <p:cNvSpPr txBox="1">
            <a:spLocks noChangeArrowheads="1"/>
          </p:cNvSpPr>
          <p:nvPr/>
        </p:nvSpPr>
        <p:spPr bwMode="auto">
          <a:xfrm>
            <a:off x="1000125" y="4214813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u="sng">
                <a:latin typeface="Calibri" pitchFamily="34" charset="0"/>
              </a:rPr>
              <a:t>52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000125" y="4929188"/>
            <a:ext cx="10715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32</a:t>
            </a:r>
          </a:p>
        </p:txBody>
      </p:sp>
      <p:sp>
        <p:nvSpPr>
          <p:cNvPr id="32789" name="TextBox 42"/>
          <p:cNvSpPr txBox="1">
            <a:spLocks noChangeArrowheads="1"/>
          </p:cNvSpPr>
          <p:nvPr/>
        </p:nvSpPr>
        <p:spPr bwMode="auto">
          <a:xfrm>
            <a:off x="3071813" y="3643313"/>
            <a:ext cx="10715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29</a:t>
            </a:r>
          </a:p>
        </p:txBody>
      </p:sp>
      <p:sp>
        <p:nvSpPr>
          <p:cNvPr id="32790" name="TextBox 43"/>
          <p:cNvSpPr txBox="1">
            <a:spLocks noChangeArrowheads="1"/>
          </p:cNvSpPr>
          <p:nvPr/>
        </p:nvSpPr>
        <p:spPr bwMode="auto">
          <a:xfrm>
            <a:off x="3071813" y="4214813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u="sng">
                <a:latin typeface="Calibri" pitchFamily="34" charset="0"/>
              </a:rPr>
              <a:t>37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071813" y="4929188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Calibri" pitchFamily="34" charset="0"/>
              </a:rPr>
              <a:t>66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9" grpId="0"/>
      <p:bldP spid="42" grpId="0"/>
      <p:bldP spid="4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101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Calibri</vt:lpstr>
      <vt:lpstr>Arial</vt:lpstr>
      <vt:lpstr>Тема Office</vt:lpstr>
      <vt:lpstr>Письменные  приёмы сложения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ДоМ</cp:lastModifiedBy>
  <cp:revision>54</cp:revision>
  <dcterms:created xsi:type="dcterms:W3CDTF">2011-01-04T19:18:39Z</dcterms:created>
  <dcterms:modified xsi:type="dcterms:W3CDTF">2019-01-24T14:12:03Z</dcterms:modified>
</cp:coreProperties>
</file>