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66" d="100"/>
          <a:sy n="66" d="100"/>
        </p:scale>
        <p:origin x="8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145143"/>
            <a:ext cx="8791575" cy="1683657"/>
          </a:xfrm>
        </p:spPr>
        <p:txBody>
          <a:bodyPr>
            <a:normAutofit/>
          </a:bodyPr>
          <a:lstStyle/>
          <a:p>
            <a:pPr algn="ctr"/>
            <a:r>
              <a:rPr lang="en-US" sz="9600" b="1" i="1" dirty="0" smtClean="0">
                <a:solidFill>
                  <a:srgbClr val="0070C0"/>
                </a:solidFill>
              </a:rPr>
              <a:t>Maulstein</a:t>
            </a:r>
            <a:endParaRPr lang="ru-RU" sz="9600" b="1" i="1" dirty="0">
              <a:solidFill>
                <a:srgbClr val="0070C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543" y="2014825"/>
            <a:ext cx="7097486" cy="467626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</p:pic>
    </p:spTree>
    <p:extLst>
      <p:ext uri="{BB962C8B-B14F-4D97-AF65-F5344CB8AC3E}">
        <p14:creationId xmlns:p14="http://schemas.microsoft.com/office/powerpoint/2010/main" val="1053065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116114"/>
            <a:ext cx="9905998" cy="1422400"/>
          </a:xfrm>
        </p:spPr>
        <p:txBody>
          <a:bodyPr>
            <a:normAutofit/>
          </a:bodyPr>
          <a:lstStyle/>
          <a:p>
            <a:pPr algn="ctr"/>
            <a:r>
              <a:rPr lang="en-US" sz="7200" b="1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Zitaten</a:t>
            </a:r>
            <a:r>
              <a:rPr lang="ru-RU" sz="72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343" y="1320800"/>
            <a:ext cx="9811657" cy="5355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8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8629" y="2815772"/>
            <a:ext cx="10697027" cy="5370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</a:t>
            </a:r>
            <a:r>
              <a:rPr lang="en-US" dirty="0" smtClean="0">
                <a:latin typeface="Bookman Old Style" panose="02050604050505020204" pitchFamily="18" charset="0"/>
              </a:rPr>
              <a:t>Bild 1                   Bild 2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                     Bild 3</a:t>
            </a:r>
            <a:endParaRPr lang="ru-RU" dirty="0">
              <a:latin typeface="Bookman Old Style" panose="020506040505050202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514" y="128451"/>
            <a:ext cx="3367315" cy="2553789"/>
          </a:xfrm>
        </p:spPr>
      </p:pic>
      <p:pic>
        <p:nvPicPr>
          <p:cNvPr id="4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29" y="128451"/>
            <a:ext cx="2868613" cy="255378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086" y="128452"/>
            <a:ext cx="3120571" cy="255378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30" y="3352800"/>
            <a:ext cx="2868612" cy="251097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513" y="3352799"/>
            <a:ext cx="3367315" cy="251097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087" y="3352798"/>
            <a:ext cx="3120570" cy="2510971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638628" y="6110514"/>
            <a:ext cx="10697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     Bild 4                    </a:t>
            </a:r>
            <a:r>
              <a:rPr lang="en-US" sz="3200" dirty="0">
                <a:latin typeface="Bookman Old Style" panose="02050604050505020204" pitchFamily="18" charset="0"/>
              </a:rPr>
              <a:t>Bild </a:t>
            </a:r>
            <a:r>
              <a:rPr lang="en-US" sz="3200" dirty="0" smtClean="0">
                <a:latin typeface="Bookman Old Style" panose="02050604050505020204" pitchFamily="18" charset="0"/>
              </a:rPr>
              <a:t>5                      </a:t>
            </a:r>
            <a:r>
              <a:rPr lang="en-US" sz="3200" dirty="0">
                <a:latin typeface="Bookman Old Style" panose="02050604050505020204" pitchFamily="18" charset="0"/>
              </a:rPr>
              <a:t>Bild </a:t>
            </a:r>
            <a:r>
              <a:rPr lang="en-US" sz="3200" dirty="0" smtClean="0">
                <a:latin typeface="Bookman Old Style" panose="02050604050505020204" pitchFamily="18" charset="0"/>
              </a:rPr>
              <a:t>6</a:t>
            </a:r>
            <a:endParaRPr lang="ru-RU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0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902857"/>
            <a:ext cx="9905998" cy="72571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Bookman Old Style" panose="02050604050505020204" pitchFamily="18" charset="0"/>
              </a:rPr>
              <a:t>      Bild 7                Bild 8              Bild 9</a:t>
            </a:r>
            <a:endParaRPr lang="ru-RU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13" y="362857"/>
            <a:ext cx="3154816" cy="2540000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620" y="362857"/>
            <a:ext cx="2691380" cy="2540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2391" y="362857"/>
            <a:ext cx="3054238" cy="2540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12" y="3628571"/>
            <a:ext cx="4025673" cy="230777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800" y="3628571"/>
            <a:ext cx="3889829" cy="2307772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141412" y="6313714"/>
            <a:ext cx="101652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Bookman Old Style" panose="02050604050505020204" pitchFamily="18" charset="0"/>
              </a:rPr>
              <a:t>Bild </a:t>
            </a:r>
            <a:r>
              <a:rPr lang="en-US" sz="3200" b="1" dirty="0" smtClean="0">
                <a:latin typeface="Bookman Old Style" panose="02050604050505020204" pitchFamily="18" charset="0"/>
              </a:rPr>
              <a:t>10                                   Bild 11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37423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Maulstein ist vertig!!!</a:t>
            </a:r>
            <a:br>
              <a:rPr lang="en-US" sz="4400" b="1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</a:br>
            <a:r>
              <a:rPr lang="en-US" sz="4400" b="1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Gutten Appetit!</a:t>
            </a:r>
            <a:endParaRPr lang="ru-RU" sz="4400" dirty="0">
              <a:latin typeface="Bookman Old Style" panose="020506040505050202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771" y="1906692"/>
            <a:ext cx="7779658" cy="47263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</p:pic>
    </p:spTree>
    <p:extLst>
      <p:ext uri="{BB962C8B-B14F-4D97-AF65-F5344CB8AC3E}">
        <p14:creationId xmlns:p14="http://schemas.microsoft.com/office/powerpoint/2010/main" val="31518284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55</TotalTime>
  <Words>32</Words>
  <Application>Microsoft Office PowerPoint</Application>
  <PresentationFormat>Широкоэкранный</PresentationFormat>
  <Paragraphs>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Bookman Old Style</vt:lpstr>
      <vt:lpstr>Trebuchet MS</vt:lpstr>
      <vt:lpstr>Tw Cen MT</vt:lpstr>
      <vt:lpstr>Контур</vt:lpstr>
      <vt:lpstr>Maulstein</vt:lpstr>
      <vt:lpstr>Zitaten:</vt:lpstr>
      <vt:lpstr>     Bild 1                   Bild 2                      Bild 3</vt:lpstr>
      <vt:lpstr>      Bild 7                Bild 8              Bild 9</vt:lpstr>
      <vt:lpstr>Maulstein ist vertig!!! Gutten Appetit!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Maulstein</dc:title>
  <dc:creator>user</dc:creator>
  <cp:lastModifiedBy>user</cp:lastModifiedBy>
  <cp:revision>4</cp:revision>
  <dcterms:created xsi:type="dcterms:W3CDTF">2018-12-12T14:13:36Z</dcterms:created>
  <dcterms:modified xsi:type="dcterms:W3CDTF">2018-12-12T15:09:16Z</dcterms:modified>
</cp:coreProperties>
</file>