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10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4" descr="http://img1.liveinternet.ru/images/attach/c/6/90/743/90743457_large_z__2_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6676"/>
            </a:avLst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310" name="Picture 22" descr="http://img-fotki.yandex.ru/get/9255/16969765.1be/0_8812a_b22042b6_orig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72132" y="3786196"/>
            <a:ext cx="1285884" cy="1136416"/>
          </a:xfrm>
          <a:prstGeom prst="rect">
            <a:avLst/>
          </a:prstGeom>
          <a:noFill/>
        </p:spPr>
      </p:pic>
      <p:pic>
        <p:nvPicPr>
          <p:cNvPr id="12294" name="Picture 6" descr="https://img-fotki.yandex.ru/get/17871/200418627.3f/0_1144a0_22b3767b_orig.png"/>
          <p:cNvPicPr>
            <a:picLocks noChangeAspect="1" noChangeArrowheads="1"/>
          </p:cNvPicPr>
          <p:nvPr userDrawn="1"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 rot="1026230">
            <a:off x="711556" y="346770"/>
            <a:ext cx="1143008" cy="1610300"/>
          </a:xfrm>
          <a:prstGeom prst="rect">
            <a:avLst/>
          </a:prstGeom>
          <a:noFill/>
        </p:spPr>
      </p:pic>
      <p:pic>
        <p:nvPicPr>
          <p:cNvPr id="12318" name="Picture 30" descr="https://img-fotki.yandex.ru/get/16145/16969765.266/0_9ad40_5b048d92_orig.png"/>
          <p:cNvPicPr>
            <a:picLocks noChangeAspect="1" noChangeArrowheads="1"/>
          </p:cNvPicPr>
          <p:nvPr userDrawn="1"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 flipH="1">
            <a:off x="7286644" y="285734"/>
            <a:ext cx="1411152" cy="2071702"/>
          </a:xfrm>
          <a:prstGeom prst="rect">
            <a:avLst/>
          </a:prstGeom>
          <a:noFill/>
        </p:spPr>
      </p:pic>
      <p:pic>
        <p:nvPicPr>
          <p:cNvPr id="12320" name="Picture 32" descr="http://img-fotki.yandex.ru/get/9255/16969765.1c9/0_893f2_c6ae1038_orig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 rot="20819373" flipH="1">
            <a:off x="1677203" y="1672433"/>
            <a:ext cx="1089132" cy="1696954"/>
          </a:xfrm>
          <a:prstGeom prst="rect">
            <a:avLst/>
          </a:prstGeom>
          <a:noFill/>
        </p:spPr>
      </p:pic>
      <p:grpSp>
        <p:nvGrpSpPr>
          <p:cNvPr id="53" name="Группа 52"/>
          <p:cNvGrpSpPr/>
          <p:nvPr userDrawn="1"/>
        </p:nvGrpSpPr>
        <p:grpSpPr>
          <a:xfrm>
            <a:off x="0" y="71420"/>
            <a:ext cx="9027334" cy="4955400"/>
            <a:chOff x="0" y="71420"/>
            <a:chExt cx="9027334" cy="4955400"/>
          </a:xfrm>
        </p:grpSpPr>
        <p:grpSp>
          <p:nvGrpSpPr>
            <p:cNvPr id="43" name="Группа 42"/>
            <p:cNvGrpSpPr/>
            <p:nvPr userDrawn="1"/>
          </p:nvGrpSpPr>
          <p:grpSpPr>
            <a:xfrm>
              <a:off x="142844" y="71420"/>
              <a:ext cx="8786874" cy="169054"/>
              <a:chOff x="142844" y="71420"/>
              <a:chExt cx="8786874" cy="169054"/>
            </a:xfrm>
          </p:grpSpPr>
          <p:pic>
            <p:nvPicPr>
              <p:cNvPr id="12346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42844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39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3071802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40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00760" y="71420"/>
                <a:ext cx="2928958" cy="169054"/>
              </a:xfrm>
              <a:prstGeom prst="rect">
                <a:avLst/>
              </a:prstGeom>
              <a:noFill/>
            </p:spPr>
          </p:pic>
        </p:grpSp>
        <p:pic>
          <p:nvPicPr>
            <p:cNvPr id="41" name="Picture 58" descr=" "/>
            <p:cNvPicPr>
              <a:picLocks noChangeAspect="1" noChangeArrowheads="1"/>
            </p:cNvPicPr>
            <p:nvPr userDrawn="1"/>
          </p:nvPicPr>
          <p:blipFill>
            <a:blip r:embed="rId7" cstate="print">
              <a:lum contrast="20000"/>
            </a:blip>
            <a:srcRect/>
            <a:stretch>
              <a:fillRect/>
            </a:stretch>
          </p:blipFill>
          <p:spPr bwMode="auto">
            <a:xfrm rot="16200000">
              <a:off x="-1308546" y="1522810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42" name="Picture 58" descr=" "/>
            <p:cNvPicPr>
              <a:picLocks noChangeAspect="1" noChangeArrowheads="1"/>
            </p:cNvPicPr>
            <p:nvPr userDrawn="1"/>
          </p:nvPicPr>
          <p:blipFill>
            <a:blip r:embed="rId7" cstate="print">
              <a:lum contrast="20000"/>
            </a:blip>
            <a:srcRect l="34146" t="-42238" b="-26772"/>
            <a:stretch>
              <a:fillRect/>
            </a:stretch>
          </p:blipFill>
          <p:spPr bwMode="auto">
            <a:xfrm rot="16200000">
              <a:off x="-821553" y="3893369"/>
              <a:ext cx="1928826" cy="285720"/>
            </a:xfrm>
            <a:prstGeom prst="rect">
              <a:avLst/>
            </a:prstGeom>
            <a:noFill/>
          </p:spPr>
        </p:pic>
        <p:pic>
          <p:nvPicPr>
            <p:cNvPr id="45" name="Picture 58" descr=" "/>
            <p:cNvPicPr>
              <a:picLocks noChangeAspect="1" noChangeArrowheads="1"/>
            </p:cNvPicPr>
            <p:nvPr userDrawn="1"/>
          </p:nvPicPr>
          <p:blipFill>
            <a:blip r:embed="rId7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6072198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46" name="Picture 58" descr=" "/>
            <p:cNvPicPr>
              <a:picLocks noChangeAspect="1" noChangeArrowheads="1"/>
            </p:cNvPicPr>
            <p:nvPr userDrawn="1"/>
          </p:nvPicPr>
          <p:blipFill>
            <a:blip r:embed="rId7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3143240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47" name="Picture 58" descr=" "/>
            <p:cNvPicPr>
              <a:picLocks noChangeAspect="1" noChangeArrowheads="1"/>
            </p:cNvPicPr>
            <p:nvPr userDrawn="1"/>
          </p:nvPicPr>
          <p:blipFill>
            <a:blip r:embed="rId7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42844" y="4853643"/>
              <a:ext cx="3000396" cy="173177"/>
            </a:xfrm>
            <a:prstGeom prst="rect">
              <a:avLst/>
            </a:prstGeom>
            <a:noFill/>
          </p:spPr>
        </p:pic>
        <p:grpSp>
          <p:nvGrpSpPr>
            <p:cNvPr id="49" name="Группа 48"/>
            <p:cNvGrpSpPr/>
            <p:nvPr userDrawn="1"/>
          </p:nvGrpSpPr>
          <p:grpSpPr>
            <a:xfrm>
              <a:off x="8858280" y="142858"/>
              <a:ext cx="169054" cy="4857784"/>
              <a:chOff x="71406" y="142858"/>
              <a:chExt cx="169054" cy="4857784"/>
            </a:xfrm>
          </p:grpSpPr>
          <p:pic>
            <p:nvPicPr>
              <p:cNvPr id="50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contrast="20000"/>
              </a:blip>
              <a:srcRect/>
              <a:stretch>
                <a:fillRect/>
              </a:stretch>
            </p:blipFill>
            <p:spPr bwMode="auto">
              <a:xfrm rot="16200000">
                <a:off x="-1308546" y="152281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51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lum contrast="20000"/>
              </a:blip>
              <a:srcRect l="34146"/>
              <a:stretch>
                <a:fillRect/>
              </a:stretch>
            </p:blipFill>
            <p:spPr bwMode="auto">
              <a:xfrm rot="16200000">
                <a:off x="-808480" y="3951702"/>
                <a:ext cx="1928826" cy="16905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2290" name="Picture 2" descr="https://img-fotki.yandex.ru/get/16116/200418627.3f/0_1144a3_7379d0b3_orig.png"/>
          <p:cNvPicPr>
            <a:picLocks noChangeAspect="1" noChangeArrowheads="1"/>
          </p:cNvPicPr>
          <p:nvPr userDrawn="1"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214282" y="1590722"/>
            <a:ext cx="1214446" cy="3318572"/>
          </a:xfrm>
          <a:prstGeom prst="rect">
            <a:avLst/>
          </a:prstGeom>
          <a:noFill/>
        </p:spPr>
      </p:pic>
      <p:pic>
        <p:nvPicPr>
          <p:cNvPr id="12296" name="Picture 8" descr="http://img-fotki.yandex.ru/get/6827/16969765.24b/0_942ad_f36cc611_orig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214414" y="3286130"/>
            <a:ext cx="1046452" cy="1613929"/>
          </a:xfrm>
          <a:prstGeom prst="rect">
            <a:avLst/>
          </a:prstGeom>
          <a:noFill/>
        </p:spPr>
      </p:pic>
      <p:pic>
        <p:nvPicPr>
          <p:cNvPr id="12348" name="Picture 60" descr="http://img-fotki.yandex.ru/get/6743/16969765.24b/0_942a9_1d6f3dda_orig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928794" y="3714758"/>
            <a:ext cx="1401000" cy="1173078"/>
          </a:xfrm>
          <a:prstGeom prst="rect">
            <a:avLst/>
          </a:prstGeom>
          <a:noFill/>
        </p:spPr>
      </p:pic>
      <p:pic>
        <p:nvPicPr>
          <p:cNvPr id="12298" name="Picture 10" descr="http://s4.pic4you.ru/y2014/02-04/24687/4171193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429388" y="2143122"/>
            <a:ext cx="2586769" cy="28045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FAC422-0D31-40C9-96DE-305A8DA9723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C5E102-2377-4401-8854-7E588B5C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FAC422-0D31-40C9-96DE-305A8DA9723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C5E102-2377-4401-8854-7E588B5C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http://img1.liveinternet.ru/images/attach/c/6/90/743/90743457_large_z__2_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6676"/>
            </a:avLst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0" y="71420"/>
            <a:ext cx="9027334" cy="4955400"/>
            <a:chOff x="0" y="71420"/>
            <a:chExt cx="9027334" cy="4955400"/>
          </a:xfrm>
        </p:grpSpPr>
        <p:grpSp>
          <p:nvGrpSpPr>
            <p:cNvPr id="9" name="Группа 42"/>
            <p:cNvGrpSpPr/>
            <p:nvPr userDrawn="1"/>
          </p:nvGrpSpPr>
          <p:grpSpPr>
            <a:xfrm>
              <a:off x="142844" y="71420"/>
              <a:ext cx="8786874" cy="169054"/>
              <a:chOff x="142844" y="71420"/>
              <a:chExt cx="8786874" cy="169054"/>
            </a:xfrm>
          </p:grpSpPr>
          <p:pic>
            <p:nvPicPr>
              <p:cNvPr id="18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42844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19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3071802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20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00760" y="71420"/>
                <a:ext cx="2928958" cy="169054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6200000">
              <a:off x="-1308546" y="1522810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1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 l="34146" t="-42238" b="-26772"/>
            <a:stretch>
              <a:fillRect/>
            </a:stretch>
          </p:blipFill>
          <p:spPr bwMode="auto">
            <a:xfrm rot="16200000">
              <a:off x="-821553" y="3893369"/>
              <a:ext cx="1928826" cy="285720"/>
            </a:xfrm>
            <a:prstGeom prst="rect">
              <a:avLst/>
            </a:prstGeom>
            <a:noFill/>
          </p:spPr>
        </p:pic>
        <p:pic>
          <p:nvPicPr>
            <p:cNvPr id="12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6072198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3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3143240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4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42844" y="4853643"/>
              <a:ext cx="3000396" cy="173177"/>
            </a:xfrm>
            <a:prstGeom prst="rect">
              <a:avLst/>
            </a:prstGeom>
            <a:noFill/>
          </p:spPr>
        </p:pic>
        <p:grpSp>
          <p:nvGrpSpPr>
            <p:cNvPr id="15" name="Группа 48"/>
            <p:cNvGrpSpPr/>
            <p:nvPr userDrawn="1"/>
          </p:nvGrpSpPr>
          <p:grpSpPr>
            <a:xfrm>
              <a:off x="8858280" y="142858"/>
              <a:ext cx="169054" cy="4857784"/>
              <a:chOff x="71406" y="142858"/>
              <a:chExt cx="169054" cy="4857784"/>
            </a:xfrm>
          </p:grpSpPr>
          <p:pic>
            <p:nvPicPr>
              <p:cNvPr id="16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 rot="16200000">
                <a:off x="-1308546" y="152281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17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 l="34146"/>
              <a:stretch>
                <a:fillRect/>
              </a:stretch>
            </p:blipFill>
            <p:spPr bwMode="auto">
              <a:xfrm rot="16200000">
                <a:off x="-808480" y="3951702"/>
                <a:ext cx="1928826" cy="16905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2" name="Picture 6" descr="https://img-fotki.yandex.ru/get/17871/200418627.3f/0_1144a0_22b3767b_orig.png"/>
          <p:cNvPicPr>
            <a:picLocks noChangeAspect="1" noChangeArrowheads="1"/>
          </p:cNvPicPr>
          <p:nvPr userDrawn="1"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 rot="761336">
            <a:off x="444307" y="245927"/>
            <a:ext cx="1112749" cy="1567671"/>
          </a:xfrm>
          <a:prstGeom prst="rect">
            <a:avLst/>
          </a:prstGeom>
          <a:noFill/>
        </p:spPr>
      </p:pic>
      <p:pic>
        <p:nvPicPr>
          <p:cNvPr id="21" name="Picture 2" descr="https://img-fotki.yandex.ru/get/16116/200418627.3f/0_1144a3_7379d0b3_orig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42844" y="1714494"/>
            <a:ext cx="1143008" cy="31233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 descr="http://img1.liveinternet.ru/images/attach/c/6/90/743/90743457_large_z__2_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6676"/>
            </a:avLst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0" y="71420"/>
            <a:ext cx="9027334" cy="4955400"/>
            <a:chOff x="0" y="71420"/>
            <a:chExt cx="9027334" cy="4955400"/>
          </a:xfrm>
        </p:grpSpPr>
        <p:grpSp>
          <p:nvGrpSpPr>
            <p:cNvPr id="9" name="Группа 42"/>
            <p:cNvGrpSpPr/>
            <p:nvPr userDrawn="1"/>
          </p:nvGrpSpPr>
          <p:grpSpPr>
            <a:xfrm>
              <a:off x="142844" y="71420"/>
              <a:ext cx="8786874" cy="169054"/>
              <a:chOff x="142844" y="71420"/>
              <a:chExt cx="8786874" cy="169054"/>
            </a:xfrm>
          </p:grpSpPr>
          <p:pic>
            <p:nvPicPr>
              <p:cNvPr id="18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42844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19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3071802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20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00760" y="71420"/>
                <a:ext cx="2928958" cy="169054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6200000">
              <a:off x="-1308546" y="1522810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1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 l="34146" t="-42238" b="-26772"/>
            <a:stretch>
              <a:fillRect/>
            </a:stretch>
          </p:blipFill>
          <p:spPr bwMode="auto">
            <a:xfrm rot="16200000">
              <a:off x="-821553" y="3893369"/>
              <a:ext cx="1928826" cy="285720"/>
            </a:xfrm>
            <a:prstGeom prst="rect">
              <a:avLst/>
            </a:prstGeom>
            <a:noFill/>
          </p:spPr>
        </p:pic>
        <p:pic>
          <p:nvPicPr>
            <p:cNvPr id="12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6072198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3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3143240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4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42844" y="4853643"/>
              <a:ext cx="3000396" cy="173177"/>
            </a:xfrm>
            <a:prstGeom prst="rect">
              <a:avLst/>
            </a:prstGeom>
            <a:noFill/>
          </p:spPr>
        </p:pic>
        <p:grpSp>
          <p:nvGrpSpPr>
            <p:cNvPr id="15" name="Группа 48"/>
            <p:cNvGrpSpPr/>
            <p:nvPr userDrawn="1"/>
          </p:nvGrpSpPr>
          <p:grpSpPr>
            <a:xfrm>
              <a:off x="8858280" y="142858"/>
              <a:ext cx="169054" cy="4857784"/>
              <a:chOff x="71406" y="142858"/>
              <a:chExt cx="169054" cy="4857784"/>
            </a:xfrm>
          </p:grpSpPr>
          <p:pic>
            <p:nvPicPr>
              <p:cNvPr id="16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 rot="16200000">
                <a:off x="-1308546" y="152281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17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 l="34146"/>
              <a:stretch>
                <a:fillRect/>
              </a:stretch>
            </p:blipFill>
            <p:spPr bwMode="auto">
              <a:xfrm rot="16200000">
                <a:off x="-808480" y="3951702"/>
                <a:ext cx="1928826" cy="16905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1" name="Picture 10" descr="http://s4.pic4you.ru/y2014/02-04/24687/417119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00891" y="2780052"/>
            <a:ext cx="1943827" cy="21074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http://img1.liveinternet.ru/images/attach/c/6/90/743/90743457_large_z__2_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6676"/>
            </a:avLst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71420"/>
            <a:ext cx="9027334" cy="4955400"/>
            <a:chOff x="0" y="71420"/>
            <a:chExt cx="9027334" cy="4955400"/>
          </a:xfrm>
        </p:grpSpPr>
        <p:grpSp>
          <p:nvGrpSpPr>
            <p:cNvPr id="10" name="Группа 42"/>
            <p:cNvGrpSpPr/>
            <p:nvPr userDrawn="1"/>
          </p:nvGrpSpPr>
          <p:grpSpPr>
            <a:xfrm>
              <a:off x="142844" y="71420"/>
              <a:ext cx="8786874" cy="169054"/>
              <a:chOff x="142844" y="71420"/>
              <a:chExt cx="8786874" cy="169054"/>
            </a:xfrm>
          </p:grpSpPr>
          <p:pic>
            <p:nvPicPr>
              <p:cNvPr id="19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42844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20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3071802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21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00760" y="71420"/>
                <a:ext cx="2928958" cy="169054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6200000">
              <a:off x="-1308546" y="1522810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2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 l="34146" t="-42238" b="-26772"/>
            <a:stretch>
              <a:fillRect/>
            </a:stretch>
          </p:blipFill>
          <p:spPr bwMode="auto">
            <a:xfrm rot="16200000">
              <a:off x="-821553" y="3893369"/>
              <a:ext cx="1928826" cy="285720"/>
            </a:xfrm>
            <a:prstGeom prst="rect">
              <a:avLst/>
            </a:prstGeom>
            <a:noFill/>
          </p:spPr>
        </p:pic>
        <p:pic>
          <p:nvPicPr>
            <p:cNvPr id="13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6072198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4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3143240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5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42844" y="4853643"/>
              <a:ext cx="3000396" cy="173177"/>
            </a:xfrm>
            <a:prstGeom prst="rect">
              <a:avLst/>
            </a:prstGeom>
            <a:noFill/>
          </p:spPr>
        </p:pic>
        <p:grpSp>
          <p:nvGrpSpPr>
            <p:cNvPr id="16" name="Группа 48"/>
            <p:cNvGrpSpPr/>
            <p:nvPr userDrawn="1"/>
          </p:nvGrpSpPr>
          <p:grpSpPr>
            <a:xfrm>
              <a:off x="8858280" y="142858"/>
              <a:ext cx="169054" cy="4857784"/>
              <a:chOff x="71406" y="142858"/>
              <a:chExt cx="169054" cy="4857784"/>
            </a:xfrm>
          </p:grpSpPr>
          <p:pic>
            <p:nvPicPr>
              <p:cNvPr id="17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 rot="16200000">
                <a:off x="-1308546" y="152281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18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 l="34146"/>
              <a:stretch>
                <a:fillRect/>
              </a:stretch>
            </p:blipFill>
            <p:spPr bwMode="auto">
              <a:xfrm rot="16200000">
                <a:off x="-808480" y="3951702"/>
                <a:ext cx="1928826" cy="16905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2" name="Picture 8" descr="http://img-fotki.yandex.ru/get/6827/16969765.24b/0_942ad_f36cc611_orig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3000378"/>
            <a:ext cx="1214446" cy="1873024"/>
          </a:xfrm>
          <a:prstGeom prst="rect">
            <a:avLst/>
          </a:prstGeom>
          <a:noFill/>
        </p:spPr>
      </p:pic>
      <p:pic>
        <p:nvPicPr>
          <p:cNvPr id="23" name="Picture 60" descr="http://img-fotki.yandex.ru/get/6743/16969765.24b/0_942a9_1d6f3dda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14414" y="3500444"/>
            <a:ext cx="1599396" cy="1339198"/>
          </a:xfrm>
          <a:prstGeom prst="rect">
            <a:avLst/>
          </a:prstGeom>
          <a:noFill/>
        </p:spPr>
      </p:pic>
      <p:pic>
        <p:nvPicPr>
          <p:cNvPr id="24" name="Picture 30" descr="https://img-fotki.yandex.ru/get/16145/16969765.266/0_9ad40_5b048d92_orig.png"/>
          <p:cNvPicPr>
            <a:picLocks noChangeAspect="1" noChangeArrowheads="1"/>
          </p:cNvPicPr>
          <p:nvPr userDrawn="1"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00166" y="1000114"/>
            <a:ext cx="1500198" cy="2202430"/>
          </a:xfrm>
          <a:prstGeom prst="rect">
            <a:avLst/>
          </a:prstGeom>
          <a:noFill/>
        </p:spPr>
      </p:pic>
      <p:pic>
        <p:nvPicPr>
          <p:cNvPr id="25" name="Picture 32" descr="http://img-fotki.yandex.ru/get/9255/16969765.1c9/0_893f2_c6ae1038_orig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 rot="21014317" flipH="1">
            <a:off x="491444" y="507663"/>
            <a:ext cx="1075637" cy="16759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http://img1.liveinternet.ru/images/attach/c/6/90/743/90743457_large_z__2_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6676"/>
            </a:avLst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11" name="Группа 10"/>
          <p:cNvGrpSpPr/>
          <p:nvPr userDrawn="1"/>
        </p:nvGrpSpPr>
        <p:grpSpPr>
          <a:xfrm>
            <a:off x="0" y="71420"/>
            <a:ext cx="9027334" cy="4955400"/>
            <a:chOff x="0" y="71420"/>
            <a:chExt cx="9027334" cy="4955400"/>
          </a:xfrm>
        </p:grpSpPr>
        <p:grpSp>
          <p:nvGrpSpPr>
            <p:cNvPr id="12" name="Группа 42"/>
            <p:cNvGrpSpPr/>
            <p:nvPr userDrawn="1"/>
          </p:nvGrpSpPr>
          <p:grpSpPr>
            <a:xfrm>
              <a:off x="142844" y="71420"/>
              <a:ext cx="8786874" cy="169054"/>
              <a:chOff x="142844" y="71420"/>
              <a:chExt cx="8786874" cy="169054"/>
            </a:xfrm>
          </p:grpSpPr>
          <p:pic>
            <p:nvPicPr>
              <p:cNvPr id="21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42844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22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3071802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23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00760" y="71420"/>
                <a:ext cx="2928958" cy="169054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6200000">
              <a:off x="-1308546" y="1522810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4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 l="34146" t="-42238" b="-26772"/>
            <a:stretch>
              <a:fillRect/>
            </a:stretch>
          </p:blipFill>
          <p:spPr bwMode="auto">
            <a:xfrm rot="16200000">
              <a:off x="-821553" y="3893369"/>
              <a:ext cx="1928826" cy="285720"/>
            </a:xfrm>
            <a:prstGeom prst="rect">
              <a:avLst/>
            </a:prstGeom>
            <a:noFill/>
          </p:spPr>
        </p:pic>
        <p:pic>
          <p:nvPicPr>
            <p:cNvPr id="15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6072198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6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3143240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7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42844" y="4853643"/>
              <a:ext cx="3000396" cy="173177"/>
            </a:xfrm>
            <a:prstGeom prst="rect">
              <a:avLst/>
            </a:prstGeom>
            <a:noFill/>
          </p:spPr>
        </p:pic>
        <p:grpSp>
          <p:nvGrpSpPr>
            <p:cNvPr id="18" name="Группа 48"/>
            <p:cNvGrpSpPr/>
            <p:nvPr userDrawn="1"/>
          </p:nvGrpSpPr>
          <p:grpSpPr>
            <a:xfrm>
              <a:off x="8858280" y="142858"/>
              <a:ext cx="169054" cy="4857784"/>
              <a:chOff x="71406" y="142858"/>
              <a:chExt cx="169054" cy="4857784"/>
            </a:xfrm>
          </p:grpSpPr>
          <p:pic>
            <p:nvPicPr>
              <p:cNvPr id="19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 rot="16200000">
                <a:off x="-1308546" y="152281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20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 l="34146"/>
              <a:stretch>
                <a:fillRect/>
              </a:stretch>
            </p:blipFill>
            <p:spPr bwMode="auto">
              <a:xfrm rot="16200000">
                <a:off x="-808480" y="3951702"/>
                <a:ext cx="1928826" cy="16905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4" descr="http://img1.liveinternet.ru/images/attach/c/6/90/743/90743457_large_z__2_.jp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frame">
            <a:avLst>
              <a:gd name="adj1" fmla="val 6676"/>
            </a:avLst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grpSp>
        <p:nvGrpSpPr>
          <p:cNvPr id="7" name="Группа 6"/>
          <p:cNvGrpSpPr/>
          <p:nvPr userDrawn="1"/>
        </p:nvGrpSpPr>
        <p:grpSpPr>
          <a:xfrm>
            <a:off x="0" y="71420"/>
            <a:ext cx="9027334" cy="4955400"/>
            <a:chOff x="0" y="71420"/>
            <a:chExt cx="9027334" cy="4955400"/>
          </a:xfrm>
        </p:grpSpPr>
        <p:grpSp>
          <p:nvGrpSpPr>
            <p:cNvPr id="8" name="Группа 42"/>
            <p:cNvGrpSpPr/>
            <p:nvPr userDrawn="1"/>
          </p:nvGrpSpPr>
          <p:grpSpPr>
            <a:xfrm>
              <a:off x="142844" y="71420"/>
              <a:ext cx="8786874" cy="169054"/>
              <a:chOff x="142844" y="71420"/>
              <a:chExt cx="8786874" cy="169054"/>
            </a:xfrm>
          </p:grpSpPr>
          <p:pic>
            <p:nvPicPr>
              <p:cNvPr id="17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42844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18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3071802" y="7142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19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000760" y="71420"/>
                <a:ext cx="2928958" cy="169054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6200000">
              <a:off x="-1308546" y="1522810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0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 l="34146" t="-42238" b="-26772"/>
            <a:stretch>
              <a:fillRect/>
            </a:stretch>
          </p:blipFill>
          <p:spPr bwMode="auto">
            <a:xfrm rot="16200000">
              <a:off x="-821553" y="3893369"/>
              <a:ext cx="1928826" cy="285720"/>
            </a:xfrm>
            <a:prstGeom prst="rect">
              <a:avLst/>
            </a:prstGeom>
            <a:noFill/>
          </p:spPr>
        </p:pic>
        <p:pic>
          <p:nvPicPr>
            <p:cNvPr id="11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6072198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2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3143240" y="4857766"/>
              <a:ext cx="2928958" cy="169054"/>
            </a:xfrm>
            <a:prstGeom prst="rect">
              <a:avLst/>
            </a:prstGeom>
            <a:noFill/>
          </p:spPr>
        </p:pic>
        <p:pic>
          <p:nvPicPr>
            <p:cNvPr id="13" name="Picture 58" descr=" 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 rot="10800000">
              <a:off x="142844" y="4853643"/>
              <a:ext cx="3000396" cy="173177"/>
            </a:xfrm>
            <a:prstGeom prst="rect">
              <a:avLst/>
            </a:prstGeom>
            <a:noFill/>
          </p:spPr>
        </p:pic>
        <p:grpSp>
          <p:nvGrpSpPr>
            <p:cNvPr id="14" name="Группа 48"/>
            <p:cNvGrpSpPr/>
            <p:nvPr userDrawn="1"/>
          </p:nvGrpSpPr>
          <p:grpSpPr>
            <a:xfrm>
              <a:off x="8858280" y="142858"/>
              <a:ext cx="169054" cy="4857784"/>
              <a:chOff x="71406" y="142858"/>
              <a:chExt cx="169054" cy="4857784"/>
            </a:xfrm>
          </p:grpSpPr>
          <p:pic>
            <p:nvPicPr>
              <p:cNvPr id="15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/>
              <a:stretch>
                <a:fillRect/>
              </a:stretch>
            </p:blipFill>
            <p:spPr bwMode="auto">
              <a:xfrm rot="16200000">
                <a:off x="-1308546" y="1522810"/>
                <a:ext cx="2928958" cy="169054"/>
              </a:xfrm>
              <a:prstGeom prst="rect">
                <a:avLst/>
              </a:prstGeom>
              <a:noFill/>
            </p:spPr>
          </p:pic>
          <p:pic>
            <p:nvPicPr>
              <p:cNvPr id="16" name="Picture 58" descr=" 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lum contrast="20000"/>
              </a:blip>
              <a:srcRect l="34146"/>
              <a:stretch>
                <a:fillRect/>
              </a:stretch>
            </p:blipFill>
            <p:spPr bwMode="auto">
              <a:xfrm rot="16200000">
                <a:off x="-808480" y="3951702"/>
                <a:ext cx="1928826" cy="16905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FAC422-0D31-40C9-96DE-305A8DA9723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C5E102-2377-4401-8854-7E588B5C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FAC422-0D31-40C9-96DE-305A8DA9723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C5E102-2377-4401-8854-7E588B5C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FFAC422-0D31-40C9-96DE-305A8DA9723F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C5E102-2377-4401-8854-7E588B5C3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6" name="Picture 24" descr="http://img1.liveinternet.ru/images/attach/c/6/90/743/90743457_large_z__2_.jpg"/>
          <p:cNvPicPr>
            <a:picLocks noChangeAspect="1" noChangeArrowheads="1"/>
          </p:cNvPicPr>
          <p:nvPr userDrawn="1"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-5"/>
            <a:ext cx="9144000" cy="51435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2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2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2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2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2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27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18" Type="http://schemas.openxmlformats.org/officeDocument/2006/relationships/image" Target="../media/image23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image" Target="../media/image2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slide" Target="slide7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275606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Учимся рисовать Незнайку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39502"/>
            <a:ext cx="136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ИЗО 3 класс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79912" y="555526"/>
            <a:ext cx="3816424" cy="33123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3779912" y="555526"/>
            <a:ext cx="3816424" cy="3312368"/>
            <a:chOff x="3779912" y="555526"/>
            <a:chExt cx="3816424" cy="331236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779912" y="555526"/>
              <a:ext cx="3816424" cy="33123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Артем.Artem_PC\Pictures\0024-036-.png"/>
            <p:cNvPicPr>
              <a:picLocks noChangeAspect="1" noChangeArrowheads="1"/>
            </p:cNvPicPr>
            <p:nvPr/>
          </p:nvPicPr>
          <p:blipFill>
            <a:blip r:embed="rId2" cstate="print"/>
            <a:srcRect l="17500" r="12500" b="10170"/>
            <a:stretch>
              <a:fillRect/>
            </a:stretch>
          </p:blipFill>
          <p:spPr bwMode="auto">
            <a:xfrm>
              <a:off x="4716016" y="771550"/>
              <a:ext cx="2234194" cy="2952328"/>
            </a:xfrm>
            <a:prstGeom prst="rect">
              <a:avLst/>
            </a:prstGeom>
            <a:noFill/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в конец 13">
            <a:hlinkClick r:id="" action="ppaction://hlinkshowjump?jump=endshow" highlightClick="1"/>
          </p:cNvPr>
          <p:cNvSpPr/>
          <p:nvPr/>
        </p:nvSpPr>
        <p:spPr>
          <a:xfrm>
            <a:off x="8100392" y="3579862"/>
            <a:ext cx="432048" cy="360040"/>
          </a:xfrm>
          <a:prstGeom prst="actionButtonEnd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483518"/>
            <a:ext cx="5616624" cy="439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Не знать Незнайку невозможно. Если даже судьба обошла вас стороной, не подарив встречу со сказочной трилогией Николая Николаевича Носова, герой с таким именем наверняка известен  всем.  Увидев хотя бы раз, его невозможно забыть. Незнайка — самый известный коротышка Цветочного города. И хотя там живёт множество достойнейших малышей и малышек, среди которых и учёный </a:t>
            </a:r>
            <a:r>
              <a:rPr lang="ru-RU" b="1" i="1" dirty="0" err="1" smtClean="0">
                <a:solidFill>
                  <a:srgbClr val="0070C0"/>
                </a:solidFill>
              </a:rPr>
              <a:t>Знайка</a:t>
            </a:r>
            <a:r>
              <a:rPr lang="ru-RU" b="1" i="1" dirty="0" smtClean="0">
                <a:solidFill>
                  <a:srgbClr val="0070C0"/>
                </a:solidFill>
              </a:rPr>
              <a:t>, и знаменитый механик </a:t>
            </a:r>
            <a:r>
              <a:rPr lang="ru-RU" b="1" i="1" dirty="0" err="1" smtClean="0">
                <a:solidFill>
                  <a:srgbClr val="0070C0"/>
                </a:solidFill>
              </a:rPr>
              <a:t>Шпунтик</a:t>
            </a:r>
            <a:r>
              <a:rPr lang="ru-RU" b="1" i="1" dirty="0" smtClean="0">
                <a:solidFill>
                  <a:srgbClr val="0070C0"/>
                </a:solidFill>
              </a:rPr>
              <a:t>, и талантливый музыкант </a:t>
            </a:r>
            <a:r>
              <a:rPr lang="ru-RU" b="1" i="1" dirty="0" err="1" smtClean="0">
                <a:solidFill>
                  <a:srgbClr val="0070C0"/>
                </a:solidFill>
              </a:rPr>
              <a:t>Гусля</a:t>
            </a:r>
            <a:r>
              <a:rPr lang="ru-RU" b="1" i="1" dirty="0" smtClean="0">
                <a:solidFill>
                  <a:srgbClr val="0070C0"/>
                </a:solidFill>
              </a:rPr>
              <a:t>, именно балбес и непоседа Незнайка известен в городе всем и каждому.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На этом уроке мы рассмотрим, как нарисовать Незнайку карандашом поэтапно.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779912" y="555526"/>
            <a:ext cx="3816424" cy="3312368"/>
            <a:chOff x="3779912" y="555526"/>
            <a:chExt cx="3816424" cy="331236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779912" y="555526"/>
              <a:ext cx="3816424" cy="33123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Артем.Artem_PC\Pictures\0024-036-.png"/>
            <p:cNvPicPr>
              <a:picLocks noChangeAspect="1" noChangeArrowheads="1"/>
            </p:cNvPicPr>
            <p:nvPr/>
          </p:nvPicPr>
          <p:blipFill>
            <a:blip r:embed="rId2" cstate="print"/>
            <a:srcRect l="17500" r="12500" b="10170"/>
            <a:stretch>
              <a:fillRect/>
            </a:stretch>
          </p:blipFill>
          <p:spPr bwMode="auto">
            <a:xfrm>
              <a:off x="4716016" y="771550"/>
              <a:ext cx="2234194" cy="2952328"/>
            </a:xfrm>
            <a:prstGeom prst="rect">
              <a:avLst/>
            </a:prstGeom>
            <a:noFill/>
          </p:spPr>
        </p:pic>
      </p:grp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79912" y="555526"/>
            <a:ext cx="3816424" cy="33123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79912" y="555526"/>
            <a:ext cx="3816424" cy="33123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79912" y="555526"/>
            <a:ext cx="3816424" cy="33123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779912" y="555526"/>
            <a:ext cx="3816424" cy="3312368"/>
            <a:chOff x="3779912" y="555526"/>
            <a:chExt cx="3816424" cy="331236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779912" y="555526"/>
              <a:ext cx="3816424" cy="33123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н4.png"/>
            <p:cNvPicPr>
              <a:picLocks noChangeAspect="1"/>
            </p:cNvPicPr>
            <p:nvPr/>
          </p:nvPicPr>
          <p:blipFill>
            <a:blip r:embed="rId2" cstate="print"/>
            <a:srcRect r="51088" b="16853"/>
            <a:stretch>
              <a:fillRect/>
            </a:stretch>
          </p:blipFill>
          <p:spPr>
            <a:xfrm>
              <a:off x="4788024" y="699541"/>
              <a:ext cx="2016224" cy="2726357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779912" y="555526"/>
            <a:ext cx="3816424" cy="3312368"/>
            <a:chOff x="3779912" y="555526"/>
            <a:chExt cx="3816424" cy="331236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3779912" y="555526"/>
              <a:ext cx="3816424" cy="33123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н4.png"/>
            <p:cNvPicPr>
              <a:picLocks noChangeAspect="1"/>
            </p:cNvPicPr>
            <p:nvPr/>
          </p:nvPicPr>
          <p:blipFill>
            <a:blip r:embed="rId2" cstate="print"/>
            <a:srcRect l="49132"/>
            <a:stretch>
              <a:fillRect/>
            </a:stretch>
          </p:blipFill>
          <p:spPr>
            <a:xfrm>
              <a:off x="4716016" y="733640"/>
              <a:ext cx="1944216" cy="2967818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79912" y="555526"/>
            <a:ext cx="3816424" cy="331236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915816" y="4083918"/>
            <a:ext cx="648000" cy="57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5" action="ppaction://hlinksldjump"/>
          </p:cNvPr>
          <p:cNvSpPr/>
          <p:nvPr/>
        </p:nvSpPr>
        <p:spPr>
          <a:xfrm>
            <a:off x="3635896" y="4083918"/>
            <a:ext cx="648000" cy="5760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4355976" y="4083918"/>
            <a:ext cx="648000" cy="57600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</p:cNvPr>
          <p:cNvSpPr/>
          <p:nvPr/>
        </p:nvSpPr>
        <p:spPr>
          <a:xfrm>
            <a:off x="5076056" y="4083918"/>
            <a:ext cx="648000" cy="57600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11" action="ppaction://hlinksldjump"/>
          </p:cNvPr>
          <p:cNvSpPr/>
          <p:nvPr/>
        </p:nvSpPr>
        <p:spPr>
          <a:xfrm>
            <a:off x="5796136" y="4083918"/>
            <a:ext cx="648000" cy="576000"/>
          </a:xfrm>
          <a:prstGeom prst="roundRect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Click r:id="rId13" action="ppaction://hlinksldjump"/>
          </p:cNvPr>
          <p:cNvSpPr/>
          <p:nvPr/>
        </p:nvSpPr>
        <p:spPr>
          <a:xfrm>
            <a:off x="6516216" y="4083918"/>
            <a:ext cx="648000" cy="576000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15" action="ppaction://hlinksldjump"/>
          </p:cNvPr>
          <p:cNvSpPr/>
          <p:nvPr/>
        </p:nvSpPr>
        <p:spPr>
          <a:xfrm>
            <a:off x="7236296" y="4083918"/>
            <a:ext cx="648000" cy="576000"/>
          </a:xfrm>
          <a:prstGeom prst="roundRect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7" action="ppaction://hlinksldjump"/>
          </p:cNvPr>
          <p:cNvSpPr/>
          <p:nvPr/>
        </p:nvSpPr>
        <p:spPr>
          <a:xfrm>
            <a:off x="7956376" y="4083918"/>
            <a:ext cx="648000" cy="576000"/>
          </a:xfrm>
          <a:prstGeom prst="roundRect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104</Words>
  <Application>Microsoft Office PowerPoint</Application>
  <PresentationFormat>Экран (16:9)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Миша</cp:lastModifiedBy>
  <cp:revision>33</cp:revision>
  <dcterms:created xsi:type="dcterms:W3CDTF">2017-05-21T08:15:11Z</dcterms:created>
  <dcterms:modified xsi:type="dcterms:W3CDTF">2024-02-26T15:03:47Z</dcterms:modified>
</cp:coreProperties>
</file>