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5637010" cy="88211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картонной втулки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Рисуем одуванчик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32656"/>
            <a:ext cx="4492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36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649194">
            <a:off x="5454639" y="1423919"/>
            <a:ext cx="3528392" cy="36004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Бумажная втулка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Ножницы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Бумага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Кисти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Стаканчик с водой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ася\Desktop\для публикаций сентябрь 2021\Рисуем одуванчик втулкой\HwdfHoJMx7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5980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я\Desktop\для публикаций сентябрь 2021\Рисуем одуванчик втулкой\CDkE3uQGM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885896" cy="5181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ся\Desktop\для публикаций сентябрь 2021\Рисуем одуванчик втулкой\U-dO6rgDJ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30" y="1052736"/>
            <a:ext cx="4119922" cy="5493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я\Desktop\для публикаций сентябрь 2021\Рисуем одуванчик втулкой\a92f82kH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1485342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ся\Desktop\для публикаций сентябрь 2021\Рисуем одуванчик втулкой\iwspoDIQU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96" y="909836"/>
            <a:ext cx="3779583" cy="503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я\Desktop\для публикаций сентябрь 2021\Рисуем одуванчик втулкой\ax1Sg5PSb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ся\Desktop\для публикаций сентябрь 2021\Рисуем одуванчик втулкой\7G3cFSBBSY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ся\Desktop\для публикаций сентябрь 2021\Рисуем одуванчик втулкой\gR0AXDgjS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ася\Desktop\для публикаций сентябрь 2021\Рисуем одуванчик втулкой\afU54h1kg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я\Desktop\для публикаций сентябрь 2021\Рисуем одуванчик втулкой\a1AyLtAjw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8200" y="1255062"/>
            <a:ext cx="6108171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852936"/>
            <a:ext cx="7585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Спасибо за внимание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4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30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Рисуем одуванчик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одуванчик </dc:title>
  <dc:creator>Вася</dc:creator>
  <cp:lastModifiedBy>Вася</cp:lastModifiedBy>
  <cp:revision>2</cp:revision>
  <dcterms:created xsi:type="dcterms:W3CDTF">2021-09-29T02:14:15Z</dcterms:created>
  <dcterms:modified xsi:type="dcterms:W3CDTF">2021-09-29T02:26:23Z</dcterms:modified>
</cp:coreProperties>
</file>