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CA55-7147-4502-897B-7F52B6878EAB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8BBA-7CC0-43EC-9678-6728B139A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CA55-7147-4502-897B-7F52B6878EAB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8BBA-7CC0-43EC-9678-6728B139A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CA55-7147-4502-897B-7F52B6878EAB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8BBA-7CC0-43EC-9678-6728B139A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CA55-7147-4502-897B-7F52B6878EAB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8BBA-7CC0-43EC-9678-6728B139A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CA55-7147-4502-897B-7F52B6878EAB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8BBA-7CC0-43EC-9678-6728B139A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CA55-7147-4502-897B-7F52B6878EAB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8BBA-7CC0-43EC-9678-6728B139A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CA55-7147-4502-897B-7F52B6878EAB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8BBA-7CC0-43EC-9678-6728B139A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CA55-7147-4502-897B-7F52B6878EAB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8BBA-7CC0-43EC-9678-6728B139A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CA55-7147-4502-897B-7F52B6878EAB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8BBA-7CC0-43EC-9678-6728B139A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CA55-7147-4502-897B-7F52B6878EAB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8BBA-7CC0-43EC-9678-6728B139A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CA55-7147-4502-897B-7F52B6878EAB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008BBA-7CC0-43EC-9678-6728B139AB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56CA55-7147-4502-897B-7F52B6878EAB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008BBA-7CC0-43EC-9678-6728B139ABB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357298"/>
            <a:ext cx="7851648" cy="1828800"/>
          </a:xfrm>
        </p:spPr>
        <p:txBody>
          <a:bodyPr/>
          <a:lstStyle/>
          <a:p>
            <a:r>
              <a:rPr lang="ru-RU" dirty="0" smtClean="0"/>
              <a:t>Робототехника для одаренных детей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Гусева О.А.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401080" cy="591187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Цель:</a:t>
            </a:r>
          </a:p>
          <a:p>
            <a:pPr algn="just">
              <a:buNone/>
            </a:pPr>
            <a:r>
              <a:rPr lang="ru-RU" dirty="0" smtClean="0"/>
              <a:t>     Создание условий для поиска, поддержки и продвижения одарённых в области технического творчества школьников по направлению «Образовательная робототехника».</a:t>
            </a:r>
          </a:p>
          <a:p>
            <a:pPr algn="just">
              <a:buNone/>
            </a:pPr>
            <a:r>
              <a:rPr lang="ru-RU" dirty="0" smtClean="0"/>
              <a:t> Задачи: </a:t>
            </a:r>
          </a:p>
          <a:p>
            <a:pPr algn="just">
              <a:buNone/>
            </a:pPr>
            <a:r>
              <a:rPr lang="ru-RU" dirty="0" smtClean="0"/>
              <a:t>1. Воспитание и поддержка талантливой молодежи, обладающей лидерскими качествами, современным инженерным мышлением, способной решать сложнейшие задачи в высокотехнологичных отраслях экономики страны.</a:t>
            </a:r>
          </a:p>
          <a:p>
            <a:pPr algn="just">
              <a:buNone/>
            </a:pPr>
            <a:r>
              <a:rPr lang="ru-RU" dirty="0" smtClean="0"/>
              <a:t>2. Техническое обеспечение, методическая и учебно-дидактическая база по курсам «Робототехника: конструирование и программирование» и «Технология» по направлению «Робототехника: конструирование и программирование» на всех ступенях среднего (полного) общего образования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Учебно-методическое обеспечение</a:t>
            </a:r>
            <a:endParaRPr lang="ru-RU" dirty="0"/>
          </a:p>
        </p:txBody>
      </p:sp>
      <p:pic>
        <p:nvPicPr>
          <p:cNvPr id="6" name="Содержимое 5" descr="95801-800x6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908" y="1142984"/>
            <a:ext cx="4438664" cy="3328998"/>
          </a:xfrm>
        </p:spPr>
      </p:pic>
      <p:pic>
        <p:nvPicPr>
          <p:cNvPr id="7" name="Рисунок 6" descr="03d93b13dab16bb44d199236a99b02a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2" y="1071546"/>
            <a:ext cx="3857628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9797-1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3936775"/>
            <a:ext cx="4391024" cy="292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1143000"/>
          </a:xfrm>
        </p:spPr>
        <p:txBody>
          <a:bodyPr/>
          <a:lstStyle/>
          <a:p>
            <a:r>
              <a:rPr lang="ru-RU" dirty="0" smtClean="0"/>
              <a:t>Работа с одарёнными детьми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71546"/>
            <a:ext cx="8186766" cy="268605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III</a:t>
            </a:r>
            <a:r>
              <a:rPr lang="ru-RU" dirty="0" smtClean="0"/>
              <a:t>-</a:t>
            </a:r>
            <a:r>
              <a:rPr lang="en-US" dirty="0" smtClean="0"/>
              <a:t>VII</a:t>
            </a:r>
            <a:r>
              <a:rPr lang="ru-RU" dirty="0" smtClean="0"/>
              <a:t>   робототехническом фестивали (2014-2017 г.г.) на базе лицея №14. Получены сертификаты участников фестиваля.</a:t>
            </a:r>
          </a:p>
          <a:p>
            <a:pPr lvl="0"/>
            <a:r>
              <a:rPr lang="en-US" dirty="0" smtClean="0"/>
              <a:t>II-III</a:t>
            </a:r>
            <a:r>
              <a:rPr lang="ru-RU" dirty="0" smtClean="0"/>
              <a:t> </a:t>
            </a:r>
            <a:r>
              <a:rPr lang="ru-RU" dirty="0"/>
              <a:t>региональный чемпионат </a:t>
            </a:r>
            <a:r>
              <a:rPr lang="en-US" dirty="0"/>
              <a:t>Junior Skills</a:t>
            </a:r>
            <a:r>
              <a:rPr lang="ru-RU" dirty="0"/>
              <a:t> в рамках регионального чемпионата Тамбовской области «Молодые профессионалы </a:t>
            </a:r>
            <a:r>
              <a:rPr lang="ru-RU" dirty="0" smtClean="0"/>
              <a:t>–</a:t>
            </a:r>
            <a:r>
              <a:rPr lang="en-US" dirty="0" smtClean="0"/>
              <a:t>2016-</a:t>
            </a:r>
            <a:r>
              <a:rPr lang="ru-RU" dirty="0" smtClean="0"/>
              <a:t> 2017», </a:t>
            </a:r>
            <a:r>
              <a:rPr lang="ru-RU" dirty="0"/>
              <a:t>сборная школы заняла 4 место.</a:t>
            </a:r>
          </a:p>
          <a:p>
            <a:pPr lvl="0"/>
            <a:r>
              <a:rPr lang="ru-RU" dirty="0"/>
              <a:t>Региональный марафон «Старт» (2012). Грамота за активное внедрение инновационных образовательных технологий и поддержку детского технического </a:t>
            </a:r>
            <a:r>
              <a:rPr lang="ru-RU" dirty="0" smtClean="0"/>
              <a:t>творчества</a:t>
            </a:r>
          </a:p>
          <a:p>
            <a:r>
              <a:rPr lang="ru-RU" b="1" dirty="0" smtClean="0"/>
              <a:t>Обучающий семинар для тренеров и обучающихся</a:t>
            </a:r>
            <a:r>
              <a:rPr lang="ru-RU" b="1" dirty="0"/>
              <a:t> </a:t>
            </a:r>
            <a:r>
              <a:rPr lang="ru-RU" dirty="0" smtClean="0"/>
              <a:t>«Соревновательная робототехника»</a:t>
            </a:r>
          </a:p>
          <a:p>
            <a:pPr lvl="0"/>
            <a:endParaRPr lang="ru-RU" dirty="0" smtClean="0"/>
          </a:p>
          <a:p>
            <a:pPr lvl="0"/>
            <a:endParaRPr lang="en-US" dirty="0" smtClean="0"/>
          </a:p>
          <a:p>
            <a:pPr lvl="0"/>
            <a:endParaRPr lang="ru-RU" dirty="0"/>
          </a:p>
          <a:p>
            <a:endParaRPr lang="ru-RU" dirty="0"/>
          </a:p>
        </p:txBody>
      </p:sp>
      <p:pic>
        <p:nvPicPr>
          <p:cNvPr id="4" name="Рисунок 3" descr="свидетельство Назаров Н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643314"/>
            <a:ext cx="2143140" cy="2946608"/>
          </a:xfrm>
          <a:prstGeom prst="rect">
            <a:avLst/>
          </a:prstGeom>
        </p:spPr>
      </p:pic>
      <p:pic>
        <p:nvPicPr>
          <p:cNvPr id="5" name="Рисунок 4" descr="сертификат Назаров Н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3500438"/>
            <a:ext cx="2258015" cy="3224942"/>
          </a:xfrm>
          <a:prstGeom prst="rect">
            <a:avLst/>
          </a:prstGeom>
        </p:spPr>
      </p:pic>
      <p:pic>
        <p:nvPicPr>
          <p:cNvPr id="6" name="Рисунок 5" descr="грамота 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3473678"/>
            <a:ext cx="2301814" cy="31640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uNRDLXNwp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3500438"/>
            <a:ext cx="2518172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F:\робототехника\IMG_2967.JPG"/>
          <p:cNvPicPr>
            <a:picLocks noChangeAspect="1" noChangeArrowheads="1"/>
          </p:cNvPicPr>
          <p:nvPr/>
        </p:nvPicPr>
        <p:blipFill>
          <a:blip r:embed="rId3" cstate="print"/>
          <a:srcRect l="5354" t="1786" r="8938" b="16071"/>
          <a:stretch>
            <a:fillRect/>
          </a:stretch>
        </p:blipFill>
        <p:spPr bwMode="auto">
          <a:xfrm>
            <a:off x="285720" y="357166"/>
            <a:ext cx="2689342" cy="3436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F:\робототехника\IMG_29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357562"/>
            <a:ext cx="2506724" cy="3342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D:\мои документы\ФОТО видео\2015-16\соревнования робототехника\IMG_00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00504"/>
            <a:ext cx="3240360" cy="2430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робототехника\IMG_2982.JPG"/>
          <p:cNvPicPr>
            <a:picLocks noChangeAspect="1" noChangeArrowheads="1"/>
          </p:cNvPicPr>
          <p:nvPr/>
        </p:nvPicPr>
        <p:blipFill>
          <a:blip r:embed="rId6" cstate="print"/>
          <a:srcRect l="15383" r="14537" b="6410"/>
          <a:stretch>
            <a:fillRect/>
          </a:stretch>
        </p:blipFill>
        <p:spPr bwMode="auto">
          <a:xfrm>
            <a:off x="6500826" y="0"/>
            <a:ext cx="1928826" cy="3434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F:\робототехника\IMG_2974.JPG"/>
          <p:cNvPicPr>
            <a:picLocks noChangeAspect="1" noChangeArrowheads="1"/>
          </p:cNvPicPr>
          <p:nvPr/>
        </p:nvPicPr>
        <p:blipFill>
          <a:blip r:embed="rId7" cstate="print"/>
          <a:srcRect l="21121" t="-2682"/>
          <a:stretch>
            <a:fillRect/>
          </a:stretch>
        </p:blipFill>
        <p:spPr bwMode="auto">
          <a:xfrm>
            <a:off x="2857488" y="0"/>
            <a:ext cx="3286148" cy="3208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Планы на 2017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Увеличение количества учащихся, занимающихся робототехникой</a:t>
            </a:r>
          </a:p>
          <a:p>
            <a:pPr algn="just"/>
            <a:r>
              <a:rPr lang="ru-RU" dirty="0" smtClean="0"/>
              <a:t>Расширение спектра курсов по робототехнике для педагогов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</TotalTime>
  <Words>198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Робототехника для одаренных детей</vt:lpstr>
      <vt:lpstr>Слайд 2</vt:lpstr>
      <vt:lpstr>Учебно-методическое обеспечение</vt:lpstr>
      <vt:lpstr>Работа с одарёнными детьми</vt:lpstr>
      <vt:lpstr>Слайд 5</vt:lpstr>
      <vt:lpstr>Планы на 2017 год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Гусевы</dc:creator>
  <cp:lastModifiedBy>Гусевы</cp:lastModifiedBy>
  <cp:revision>5</cp:revision>
  <dcterms:created xsi:type="dcterms:W3CDTF">2017-11-07T05:19:09Z</dcterms:created>
  <dcterms:modified xsi:type="dcterms:W3CDTF">2017-11-07T10:50:36Z</dcterms:modified>
</cp:coreProperties>
</file>