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307" r:id="rId5"/>
    <p:sldId id="317" r:id="rId6"/>
    <p:sldId id="311" r:id="rId7"/>
    <p:sldId id="319" r:id="rId8"/>
    <p:sldId id="292" r:id="rId9"/>
    <p:sldId id="298" r:id="rId10"/>
    <p:sldId id="300" r:id="rId11"/>
    <p:sldId id="303" r:id="rId12"/>
    <p:sldId id="305" r:id="rId13"/>
    <p:sldId id="302" r:id="rId14"/>
    <p:sldId id="296" r:id="rId15"/>
    <p:sldId id="260" r:id="rId16"/>
    <p:sldId id="278" r:id="rId17"/>
    <p:sldId id="280" r:id="rId18"/>
    <p:sldId id="284" r:id="rId19"/>
    <p:sldId id="313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3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9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3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0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00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37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9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9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4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1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3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1759-EFB3-4B5B-A00B-D40F7195071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5AEFC-C09C-4279-950E-A12BA1F3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1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0"/>
            <a:ext cx="7381875" cy="74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3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0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78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72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37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1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58425" cy="136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9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21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44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2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88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Роль домашнего задания в самообразовании школьника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753600" cy="589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55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2816"/>
            <a:ext cx="7620000" cy="466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39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68" y="332656"/>
            <a:ext cx="9279367" cy="69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90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79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" y="692696"/>
            <a:ext cx="8187753" cy="61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35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262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47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5017" cy="72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3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702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Роль домашнего задания в самообразовании школьника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Валерова</dc:creator>
  <cp:lastModifiedBy>Валерова</cp:lastModifiedBy>
  <cp:revision>10</cp:revision>
  <dcterms:created xsi:type="dcterms:W3CDTF">2016-03-23T14:13:48Z</dcterms:created>
  <dcterms:modified xsi:type="dcterms:W3CDTF">2016-03-23T15:07:48Z</dcterms:modified>
</cp:coreProperties>
</file>