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1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06B69-B166-498C-9DF6-2C7D4F6AC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721" y="484007"/>
            <a:ext cx="6064369" cy="5399207"/>
          </a:xfrm>
        </p:spPr>
        <p:txBody>
          <a:bodyPr>
            <a:normAutofit/>
          </a:bodyPr>
          <a:lstStyle/>
          <a:p>
            <a:r>
              <a:rPr lang="ru-RU" dirty="0"/>
              <a:t>Роспись на камнях – это уникальное </a:t>
            </a:r>
            <a:br>
              <a:rPr lang="ru-RU" dirty="0"/>
            </a:br>
            <a:r>
              <a:rPr lang="ru-RU" dirty="0"/>
              <a:t>искусство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B29321-A5EC-4F26-BEED-0A13ED0A5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4F86A17-7255-486F-88F6-5CFAD20B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40" y="3697317"/>
            <a:ext cx="3263660" cy="30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A38BDA1-4C47-4C3A-ACA7-33780FE2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07102" cy="290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3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3BC54-1ADE-4779-AD02-C84EDA48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Петроглифы -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48CE28-ECC1-4EB1-8583-27C4E6DA7D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94" y="618518"/>
            <a:ext cx="5861770" cy="241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4F7F75-A88C-4A52-B5CA-7472509F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1" y="2097088"/>
            <a:ext cx="4245918" cy="31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78BEF1D-589D-4A58-8603-B3F0F8DCD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76" y="3196627"/>
            <a:ext cx="6148254" cy="32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13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713B2-9114-46F0-A879-414DCF86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bg2"/>
                </a:solidFill>
              </a:rPr>
              <a:t>В средневековье мастера-камнерезы использовали камни для создания  и рельефных узоров. Это был популярный способ декорирования храмов, дворцов и других архитектурных сооружений.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69A88D-7A1A-4B43-935E-23BF9B137D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4" y="2361631"/>
            <a:ext cx="3499598" cy="40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7AB13AA-8AC5-4AD4-A98E-EA91980E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04" y="2361631"/>
            <a:ext cx="4648020" cy="40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90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14F57-A47C-4357-8702-59BDFD80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966" y="245623"/>
            <a:ext cx="5783425" cy="8727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29B43-BF51-4DBB-952A-529E56898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795623"/>
            <a:ext cx="9572596" cy="2553418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1"/>
                </a:solidFill>
              </a:rPr>
              <a:t>В современности роспись на камнях остается востребованным искусством. Художники используют камни как холсты для создания уникальных и красивых произведений искусства. Они используют различные техники, такие как акварель, графика, мозаика. Роспись на камнях стала неотъемлемой частью современного ландшафтного дизайна и уличного искусства, принося яркость и оригинальность в повседневную жизнь.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972C95-0C9C-46F2-B00D-CBA4D819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9" y="148407"/>
            <a:ext cx="4969130" cy="372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FDEE5E2-59ED-4C24-BE2C-C4EE75803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66" y="367701"/>
            <a:ext cx="3687713" cy="26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89D0FE2-5E72-4DDC-A3A0-F1A9449C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739" y="245623"/>
            <a:ext cx="2848155" cy="28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7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46B94-8648-4DD0-AF65-076A2D53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957" y="1032006"/>
            <a:ext cx="1926987" cy="247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0B691F1-1BE4-4AFA-B883-73FF391CC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" y="184030"/>
            <a:ext cx="3244970" cy="32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5537523-9B65-4787-993F-C794281D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51" y="229458"/>
            <a:ext cx="4199683" cy="32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DFCAD66-5E4F-4210-A2E0-AB7F2233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" y="3666226"/>
            <a:ext cx="4997570" cy="281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CA9818B-60C3-401A-B59F-A8E8DEE82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85" y="332117"/>
            <a:ext cx="3554246" cy="30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89EB025A-78C7-457A-815F-A5A46462F6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88" y="2610879"/>
            <a:ext cx="3330611" cy="18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9AF23B46-0CB6-448A-B0F2-90EC4880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35" y="4384471"/>
            <a:ext cx="2473529" cy="247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6C82E20D-A405-440F-B387-4612722A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85" y="3543397"/>
            <a:ext cx="4056772" cy="30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0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DB903-16FB-498D-8FF4-E47DC3B5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393910-846B-4A27-8F0E-47158839C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149" y="321094"/>
            <a:ext cx="2858602" cy="333775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8BC27E-C780-401F-AFF0-43553183D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862" y="3714337"/>
            <a:ext cx="3468556" cy="30370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A0B150-B4CD-4D7B-AAA0-B927F043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455" y="-11355"/>
            <a:ext cx="2599372" cy="40026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5BFD5B-4693-4ACE-81FF-E7BBD08AB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207" y="106582"/>
            <a:ext cx="3414625" cy="35094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6053AD-23F0-4982-BF8E-0C0AD4C8D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06" y="3709892"/>
            <a:ext cx="1906039" cy="29468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27876-7B29-449C-BADE-66912E5C6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767" y="106583"/>
            <a:ext cx="2779201" cy="35522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081997-F88C-45A3-BFDB-F74A6BFCA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7207" y="3641317"/>
            <a:ext cx="2435888" cy="30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861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65</TotalTime>
  <Words>91</Words>
  <Application>Microsoft Office PowerPoint</Application>
  <PresentationFormat>Широкоэкранный</PresentationFormat>
  <Paragraphs>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Tw Cen MT</vt:lpstr>
      <vt:lpstr>Контур</vt:lpstr>
      <vt:lpstr>Роспись на камнях – это уникальное  искусство </vt:lpstr>
      <vt:lpstr>Петроглифы - </vt:lpstr>
      <vt:lpstr>В средневековье мастера-камнерезы использовали камни для создания  и рельефных узоров. Это был популярный способ декорирования храмов, дворцов и других архитектурных сооружений.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Рисование на камнях</dc:title>
  <dc:creator>kab-32</dc:creator>
  <cp:lastModifiedBy>kab-32</cp:lastModifiedBy>
  <cp:revision>7</cp:revision>
  <dcterms:created xsi:type="dcterms:W3CDTF">2023-11-08T10:09:14Z</dcterms:created>
  <dcterms:modified xsi:type="dcterms:W3CDTF">2023-11-08T11:14:53Z</dcterms:modified>
</cp:coreProperties>
</file>