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2" r:id="rId5"/>
    <p:sldId id="271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61" r:id="rId16"/>
    <p:sldId id="278" r:id="rId17"/>
    <p:sldId id="260" r:id="rId18"/>
    <p:sldId id="259" r:id="rId19"/>
    <p:sldId id="280" r:id="rId20"/>
    <p:sldId id="277" r:id="rId21"/>
    <p:sldId id="279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ADE40CD-0227-47D2-98A4-4A9F4E409A1C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DD8CC88-0680-4356-9261-2A512B00A00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40CD-0227-47D2-98A4-4A9F4E409A1C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CC88-0680-4356-9261-2A512B00A0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40CD-0227-47D2-98A4-4A9F4E409A1C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CC88-0680-4356-9261-2A512B00A0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ADE40CD-0227-47D2-98A4-4A9F4E409A1C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DD8CC88-0680-4356-9261-2A512B00A00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ADE40CD-0227-47D2-98A4-4A9F4E409A1C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DD8CC88-0680-4356-9261-2A512B00A00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40CD-0227-47D2-98A4-4A9F4E409A1C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CC88-0680-4356-9261-2A512B00A00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40CD-0227-47D2-98A4-4A9F4E409A1C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CC88-0680-4356-9261-2A512B00A00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DE40CD-0227-47D2-98A4-4A9F4E409A1C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D8CC88-0680-4356-9261-2A512B00A00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40CD-0227-47D2-98A4-4A9F4E409A1C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CC88-0680-4356-9261-2A512B00A0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ADE40CD-0227-47D2-98A4-4A9F4E409A1C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DD8CC88-0680-4356-9261-2A512B00A00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DE40CD-0227-47D2-98A4-4A9F4E409A1C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D8CC88-0680-4356-9261-2A512B00A00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ADE40CD-0227-47D2-98A4-4A9F4E409A1C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DD8CC88-0680-4356-9261-2A512B00A00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ople.su/55811" TargetMode="External"/><Relationship Id="rId2" Type="http://schemas.openxmlformats.org/officeDocument/2006/relationships/hyperlink" Target="http://www.travellers.ru/city-kie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ravellers.ru/city-budapesht" TargetMode="External"/><Relationship Id="rId4" Type="http://schemas.openxmlformats.org/officeDocument/2006/relationships/hyperlink" Target="http://www.travellers.ru/city-moskv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53;&#1086;&#1074;&#1072;&#1103;%20&#1087;&#1072;&#1087;&#1082;&#1072;\&#1056;&#1086;&#1079;&#1072;_&#1041;&#1072;&#1075;&#1083;&#1072;&#1085;&#1086;&#1074;&#1072;_-_&#1040;&#1076;&#1077;&#1084;&#1110;_&#1072;&#1091;_(3_29)(www.muzico.ru)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53;&#1086;&#1074;&#1072;&#1103;%20&#1087;&#1072;&#1087;&#1082;&#1072;\&#1056;&#1086;&#1079;&#1072;_&#1041;&#1072;&#1075;&#1083;&#1072;&#1085;&#1086;&#1074;&#1072;_-__(2_51)(www.muzico.ru).mp3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i="1" dirty="0" smtClean="0">
                <a:solidFill>
                  <a:schemeClr val="tx1"/>
                </a:solidFill>
              </a:rPr>
              <a:t>Роза </a:t>
            </a:r>
            <a:r>
              <a:rPr lang="ru-RU" sz="5300" i="1" dirty="0" err="1" smtClean="0">
                <a:solidFill>
                  <a:schemeClr val="tx1"/>
                </a:solidFill>
              </a:rPr>
              <a:t>Багланова</a:t>
            </a:r>
            <a:r>
              <a:rPr lang="ru-RU" sz="5300" i="1" dirty="0" smtClean="0">
                <a:solidFill>
                  <a:schemeClr val="tx1"/>
                </a:solidFill>
              </a:rPr>
              <a:t> - легенда казахстанской сцены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4836" y="3933056"/>
            <a:ext cx="7429520" cy="25922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 жизни Розы </a:t>
            </a:r>
            <a:r>
              <a:rPr lang="ru-RU" sz="2000" dirty="0" err="1" smtClean="0">
                <a:solidFill>
                  <a:schemeClr val="tx1"/>
                </a:solidFill>
              </a:rPr>
              <a:t>Баглановой</a:t>
            </a:r>
            <a:r>
              <a:rPr lang="ru-RU" sz="2000" dirty="0" smtClean="0">
                <a:solidFill>
                  <a:schemeClr val="tx1"/>
                </a:solidFill>
              </a:rPr>
              <a:t> было много встреч с известными людьми. Она рассказывала, что выступала на одной сцене с Вертинским, Улановой, Плисецкой, Игорем Ильинским, Аркадием Райкиным, великими Рихтером и Шафраном. Пела для Сталина, Хрущева, Брежнева, Ким Ир Сена и Мао Цзэдуна. Дружила с </a:t>
            </a:r>
            <a:r>
              <a:rPr lang="ru-RU" sz="2000" dirty="0" err="1" smtClean="0">
                <a:solidFill>
                  <a:schemeClr val="tx1"/>
                </a:solidFill>
              </a:rPr>
              <a:t>Джавахарлалом</a:t>
            </a:r>
            <a:r>
              <a:rPr lang="ru-RU" sz="2000" dirty="0" smtClean="0">
                <a:solidFill>
                  <a:schemeClr val="tx1"/>
                </a:solidFill>
              </a:rPr>
              <a:t> Неру и </a:t>
            </a:r>
            <a:r>
              <a:rPr lang="ru-RU" sz="2000" dirty="0" err="1" smtClean="0">
                <a:solidFill>
                  <a:schemeClr val="tx1"/>
                </a:solidFill>
              </a:rPr>
              <a:t>Индирой</a:t>
            </a:r>
            <a:r>
              <a:rPr lang="ru-RU" sz="2000" dirty="0" smtClean="0">
                <a:solidFill>
                  <a:schemeClr val="tx1"/>
                </a:solidFill>
              </a:rPr>
              <a:t> Ганди.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142852"/>
            <a:ext cx="6283806" cy="379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4000504"/>
            <a:ext cx="6929454" cy="2857496"/>
          </a:xfrm>
        </p:spPr>
        <p:txBody>
          <a:bodyPr>
            <a:normAutofit fontScale="92500"/>
          </a:bodyPr>
          <a:lstStyle/>
          <a:p>
            <a:r>
              <a:rPr lang="ru-RU" sz="2600" dirty="0" smtClean="0">
                <a:solidFill>
                  <a:schemeClr val="tx1"/>
                </a:solidFill>
              </a:rPr>
              <a:t>Роза </a:t>
            </a:r>
            <a:r>
              <a:rPr lang="ru-RU" sz="2600" dirty="0" err="1" smtClean="0">
                <a:solidFill>
                  <a:schemeClr val="tx1"/>
                </a:solidFill>
              </a:rPr>
              <a:t>Багланова</a:t>
            </a:r>
            <a:r>
              <a:rPr lang="ru-RU" sz="2600" dirty="0" smtClean="0">
                <a:solidFill>
                  <a:schemeClr val="tx1"/>
                </a:solidFill>
              </a:rPr>
              <a:t> была певицей Казахского государственного академического театра оперы и балета имени Абая, Казахской государственной филармонии. Она исполняла песни народов мира, классические и эстрадные произведения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0"/>
            <a:ext cx="5095899" cy="397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694" y="548680"/>
            <a:ext cx="3357554" cy="6858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Гастроли по все Союзу, аншлаги не оставляли времени на семью. Всенародная любимица была дважды замужем, ей неоднократно предлагали руку и сердце именитые ученые, профессора, академики и министры, но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Багланова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захотела оставлять сцену.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0"/>
            <a:ext cx="392909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3929066"/>
            <a:ext cx="7000892" cy="2928934"/>
          </a:xfrm>
        </p:spPr>
        <p:txBody>
          <a:bodyPr>
            <a:normAutofit fontScale="92500"/>
          </a:bodyPr>
          <a:lstStyle/>
          <a:p>
            <a:r>
              <a:rPr lang="ru-RU" sz="2600" dirty="0" smtClean="0">
                <a:solidFill>
                  <a:schemeClr val="tx1"/>
                </a:solidFill>
              </a:rPr>
              <a:t>Матерью </a:t>
            </a:r>
            <a:r>
              <a:rPr lang="ru-RU" sz="2600" dirty="0" err="1" smtClean="0">
                <a:solidFill>
                  <a:schemeClr val="tx1"/>
                </a:solidFill>
              </a:rPr>
              <a:t>Багланова</a:t>
            </a:r>
            <a:r>
              <a:rPr lang="ru-RU" sz="2600" dirty="0" smtClean="0">
                <a:solidFill>
                  <a:schemeClr val="tx1"/>
                </a:solidFill>
              </a:rPr>
              <a:t> стала только в 47 лет, когда уже отчаялась родить ребенка. Сырые окопы, холод и лишения, испытанные в годы войны, чуть не отняли у нее радость материнства. Единственный сын певицы стал юристом, у него трое детей.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0709" y="142852"/>
            <a:ext cx="4653291" cy="368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929198"/>
            <a:ext cx="6858000" cy="171182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"Я привыкла быть всегда при параде. Иногда так устаю выглядеть безупречно, быть подтянутой, держать ровно спину", - говорила Роза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Багланова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0"/>
            <a:ext cx="3719529" cy="473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00232" y="142852"/>
            <a:ext cx="34290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чем секрет молодости и красоты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Баглановой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даже в преклонном возрасте носила высокие каблуки, делала маникюр и выглядела всегда ухоженной? Слухи о пластических операциях, она всегда отрицала.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572008"/>
            <a:ext cx="6786578" cy="228599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обязалась любить ее до последнего дыхания и не искать ни славы, ни карьеры, ни выгоды", - говорила певица в одном из своих интервью.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15489"/>
            <a:ext cx="4362471" cy="450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982142" y="1412776"/>
            <a:ext cx="31618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"Сцена для меня всегда была упоением. Я выходила на сцену, словно обнимала и целовала самого родного и близкого мне человека.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221088"/>
            <a:ext cx="7072330" cy="237797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Всенародная любимица, не боявшаяся петь на передовой и покорившая миллионы людей, была ростом всего в 150 сантиметров. Она носила 32 размер обуви. В советское время обувь для нее шил мастер, у которого заказывала обувь дочь Сталина.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9662" y="260648"/>
            <a:ext cx="6334154" cy="371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149080"/>
            <a:ext cx="7308304" cy="1874488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почтенный возраст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Багланова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принимала участие во многих концертах, выступила с сольными концертами по всему Казахстану в свой 80-летний юбилей.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2656"/>
            <a:ext cx="457200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3527" y="836712"/>
            <a:ext cx="457200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116632"/>
            <a:ext cx="3571900" cy="5955004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Роза </a:t>
            </a:r>
            <a:r>
              <a:rPr lang="ru-RU" sz="2000" dirty="0" err="1" smtClean="0">
                <a:solidFill>
                  <a:schemeClr val="tx1"/>
                </a:solidFill>
              </a:rPr>
              <a:t>Багланова</a:t>
            </a:r>
            <a:r>
              <a:rPr lang="ru-RU" sz="2000" dirty="0" smtClean="0">
                <a:solidFill>
                  <a:schemeClr val="tx1"/>
                </a:solidFill>
              </a:rPr>
              <a:t> единственная певица в Казахстане удостоенная высшей государственной награды - </a:t>
            </a:r>
            <a:r>
              <a:rPr lang="ru-RU" sz="2000" dirty="0" err="1" smtClean="0">
                <a:solidFill>
                  <a:schemeClr val="tx1"/>
                </a:solidFill>
              </a:rPr>
              <a:t>Халық Қаһарманы </a:t>
            </a:r>
            <a:r>
              <a:rPr lang="ru-RU" sz="2000" dirty="0" smtClean="0">
                <a:solidFill>
                  <a:schemeClr val="tx1"/>
                </a:solidFill>
              </a:rPr>
              <a:t>(Народный Герой). Эта награда была очень дорога для Розы </a:t>
            </a:r>
            <a:r>
              <a:rPr lang="ru-RU" sz="2000" dirty="0" err="1" smtClean="0">
                <a:solidFill>
                  <a:schemeClr val="tx1"/>
                </a:solidFill>
              </a:rPr>
              <a:t>Тажибаевны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"Я ценю ее так же сильно, как и две медали «За боевые заслуги». Когда Нурсултан Назарбаев присваивал мне это звание, он сказал: «Вы и на фронте, и в мирное время вдохновляли народ. Мне с рождения слышен Ваш голос». 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1933" y="0"/>
            <a:ext cx="3702067" cy="533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00232" y="5949280"/>
            <a:ext cx="6643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Я тогда чуть не расплакалась", - рассказывала она.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8147248" cy="6213304"/>
          </a:xfrm>
        </p:spPr>
        <p:txBody>
          <a:bodyPr>
            <a:normAutofit fontScale="70000" lnSpcReduction="20000"/>
          </a:bodyPr>
          <a:lstStyle/>
          <a:p>
            <a:r>
              <a:rPr lang="ru-RU" b="1" cap="all" dirty="0"/>
              <a:t>НАГРАДЫ И ПРЕМИИ</a:t>
            </a:r>
          </a:p>
          <a:p>
            <a:r>
              <a:rPr lang="ru-RU" dirty="0"/>
              <a:t>1943 - Медаль «За боевые заслуги» (вручал в </a:t>
            </a:r>
            <a:r>
              <a:rPr lang="ru-RU" dirty="0">
                <a:hlinkClick r:id="rId2" tooltip="Киев"/>
              </a:rPr>
              <a:t>Киеве</a:t>
            </a:r>
            <a:r>
              <a:rPr lang="ru-RU" dirty="0"/>
              <a:t> маршал </a:t>
            </a:r>
            <a:r>
              <a:rPr lang="ru-RU" dirty="0">
                <a:hlinkClick r:id="rId3" tooltip="Конев, Иван Степанович"/>
              </a:rPr>
              <a:t>И. С. Конев</a:t>
            </a:r>
            <a:r>
              <a:rPr lang="ru-RU" dirty="0"/>
              <a:t>)</a:t>
            </a:r>
          </a:p>
          <a:p>
            <a:r>
              <a:rPr lang="ru-RU" dirty="0"/>
              <a:t>1946 - дипломант ІІ Всесоюзного конкурса артистов эстрады в </a:t>
            </a:r>
            <a:r>
              <a:rPr lang="ru-RU" dirty="0">
                <a:hlinkClick r:id="rId4" tooltip="Москва"/>
              </a:rPr>
              <a:t>Москве</a:t>
            </a:r>
            <a:endParaRPr lang="ru-RU" dirty="0"/>
          </a:p>
          <a:p>
            <a:r>
              <a:rPr lang="ru-RU" dirty="0"/>
              <a:t>1949 - лауреат ІІ Международного фестиваля молодежи и студентов в </a:t>
            </a:r>
            <a:r>
              <a:rPr lang="ru-RU" dirty="0">
                <a:hlinkClick r:id="rId5" tooltip="Будапешт"/>
              </a:rPr>
              <a:t>Будапеште</a:t>
            </a:r>
            <a:endParaRPr lang="ru-RU" dirty="0"/>
          </a:p>
          <a:p>
            <a:r>
              <a:rPr lang="ru-RU" dirty="0"/>
              <a:t>1955 - Народная артистка Казахской ССР</a:t>
            </a:r>
          </a:p>
          <a:p>
            <a:r>
              <a:rPr lang="ru-RU" dirty="0"/>
              <a:t>1967 - Народная артистка СССР</a:t>
            </a:r>
          </a:p>
          <a:p>
            <a:r>
              <a:rPr lang="ru-RU" dirty="0"/>
              <a:t>Орден Ленина</a:t>
            </a:r>
          </a:p>
          <a:p>
            <a:r>
              <a:rPr lang="ru-RU" dirty="0"/>
              <a:t>Орден Трудового Красного Знамени</a:t>
            </a:r>
          </a:p>
          <a:p>
            <a:r>
              <a:rPr lang="ru-RU" dirty="0"/>
              <a:t>Орден Дружбы народов</a:t>
            </a:r>
          </a:p>
          <a:p>
            <a:r>
              <a:rPr lang="ru-RU" dirty="0"/>
              <a:t>Орден «Знак Почёта»</a:t>
            </a:r>
          </a:p>
          <a:p>
            <a:r>
              <a:rPr lang="ru-RU" dirty="0"/>
              <a:t>Орден «</a:t>
            </a:r>
            <a:r>
              <a:rPr lang="ru-RU" dirty="0" err="1"/>
              <a:t>Отан</a:t>
            </a:r>
            <a:r>
              <a:rPr lang="ru-RU" dirty="0"/>
              <a:t>»</a:t>
            </a:r>
          </a:p>
          <a:p>
            <a:r>
              <a:rPr lang="ru-RU" dirty="0"/>
              <a:t>1995 медаль «</a:t>
            </a:r>
            <a:r>
              <a:rPr lang="ru-RU" dirty="0" err="1"/>
              <a:t>Шапагат</a:t>
            </a:r>
            <a:r>
              <a:rPr lang="ru-RU" dirty="0"/>
              <a:t>» (Милосердие)</a:t>
            </a:r>
          </a:p>
          <a:p>
            <a:r>
              <a:rPr lang="ru-RU" dirty="0"/>
              <a:t>1996 - Народная артистка Киргизии</a:t>
            </a:r>
          </a:p>
          <a:p>
            <a:r>
              <a:rPr lang="ru-RU" dirty="0"/>
              <a:t>1996 - Высшее звание Республики Казахстан «</a:t>
            </a:r>
            <a:r>
              <a:rPr lang="ru-RU" dirty="0" err="1"/>
              <a:t>Халык</a:t>
            </a:r>
            <a:r>
              <a:rPr lang="ru-RU" dirty="0"/>
              <a:t> </a:t>
            </a:r>
            <a:r>
              <a:rPr lang="ru-RU" dirty="0" err="1"/>
              <a:t>Кахарманы</a:t>
            </a:r>
            <a:r>
              <a:rPr lang="ru-RU" dirty="0"/>
              <a:t>» (Народный Герой)</a:t>
            </a:r>
          </a:p>
          <a:p>
            <a:r>
              <a:rPr lang="ru-RU" dirty="0"/>
              <a:t>2000 - Международная премия «</a:t>
            </a:r>
            <a:r>
              <a:rPr lang="ru-RU" dirty="0" err="1"/>
              <a:t>Данекер</a:t>
            </a:r>
            <a:r>
              <a:rPr lang="ru-RU" dirty="0"/>
              <a:t>»</a:t>
            </a:r>
          </a:p>
          <a:p>
            <a:r>
              <a:rPr lang="ru-RU" dirty="0"/>
              <a:t>2004 - независимая премия меценатов Казахстана «</a:t>
            </a:r>
            <a:r>
              <a:rPr lang="ru-RU" dirty="0" err="1"/>
              <a:t>Тарлан</a:t>
            </a:r>
            <a:r>
              <a:rPr lang="ru-RU" dirty="0"/>
              <a:t>» — «За вклад» в категории "Музыка"</a:t>
            </a:r>
          </a:p>
          <a:p>
            <a:r>
              <a:rPr lang="ru-RU" dirty="0"/>
              <a:t>2007 - Ежегодная Общественная Национальная Премия «Алтын </a:t>
            </a:r>
            <a:r>
              <a:rPr lang="ru-RU" dirty="0" err="1"/>
              <a:t>Журек</a:t>
            </a:r>
            <a:r>
              <a:rPr lang="ru-RU" dirty="0"/>
              <a:t>»— в номинации «Искусство и милосердие».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38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67694" y="4725144"/>
            <a:ext cx="6837372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Ее песни знают несколько поколений советских людей и </a:t>
            </a:r>
            <a:r>
              <a:rPr lang="ru-RU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казахстанцев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Поклонники помнят ее как артиста верного сцене и зрителю.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0280" y="5589240"/>
            <a:ext cx="6172200" cy="13716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0"/>
            <a:ext cx="4000528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оза_Багланова_-_Адемі_ау_(3_29)(www.muzico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928926" y="35718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90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869160"/>
            <a:ext cx="6929454" cy="1008112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Роза 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Багланова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похоронена на 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Кенсайском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кладбище в 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февраля 2011года.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7" y="260648"/>
            <a:ext cx="3000391" cy="431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Баглановой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включено в первый выпуск о женщинах мира англо-американской энциклопедии «Кто есть кто».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Казахфильм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имени Ш.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сняла о ней документальный фильм «Наша Роза», который рассказывает о большом творческом пути артистки.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2011 - док. фильм "Ах, Самара-городок",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Кыстаубаев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MG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967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91189" y="692696"/>
            <a:ext cx="3428992" cy="5040560"/>
          </a:xfrm>
        </p:spPr>
        <p:txBody>
          <a:bodyPr>
            <a:normAutofit/>
          </a:bodyPr>
          <a:lstStyle/>
          <a:p>
            <a:r>
              <a:rPr lang="ru-RU" sz="3500" dirty="0" smtClean="0">
                <a:solidFill>
                  <a:schemeClr val="tx1"/>
                </a:solidFill>
              </a:rPr>
              <a:t>Богатое наследие и светлый образ Розы </a:t>
            </a:r>
            <a:r>
              <a:rPr lang="ru-RU" sz="3500" dirty="0" err="1" smtClean="0">
                <a:solidFill>
                  <a:schemeClr val="tx1"/>
                </a:solidFill>
              </a:rPr>
              <a:t>Баглановой</a:t>
            </a:r>
            <a:r>
              <a:rPr lang="ru-RU" sz="3500" dirty="0" smtClean="0">
                <a:solidFill>
                  <a:schemeClr val="tx1"/>
                </a:solidFill>
              </a:rPr>
              <a:t> навсегда останутся в </a:t>
            </a:r>
            <a:r>
              <a:rPr lang="ru-RU" sz="3500" smtClean="0">
                <a:solidFill>
                  <a:schemeClr val="tx1"/>
                </a:solidFill>
              </a:rPr>
              <a:t>памяти народа</a:t>
            </a:r>
            <a:endParaRPr lang="ru-RU" sz="35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4333899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00694" y="-142900"/>
            <a:ext cx="3357570" cy="4161330"/>
          </a:xfrm>
        </p:spPr>
        <p:txBody>
          <a:bodyPr>
            <a:normAutofit/>
          </a:bodyPr>
          <a:lstStyle/>
          <a:p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Родом она из </a:t>
            </a:r>
            <a:r>
              <a:rPr lang="en-US" sz="2200" dirty="0" smtClean="0">
                <a:solidFill>
                  <a:schemeClr val="tx1"/>
                </a:solidFill>
              </a:rPr>
              <a:t>                </a:t>
            </a:r>
            <a:r>
              <a:rPr lang="ru-RU" sz="2200" dirty="0" err="1" smtClean="0">
                <a:solidFill>
                  <a:schemeClr val="tx1"/>
                </a:solidFill>
              </a:rPr>
              <a:t>Казалинска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Кызылординской</a:t>
            </a:r>
            <a:r>
              <a:rPr lang="ru-RU" sz="2200" dirty="0" smtClean="0">
                <a:solidFill>
                  <a:schemeClr val="tx1"/>
                </a:solidFill>
              </a:rPr>
              <a:t> области. Еще в детстве артистичная Роза с удовольствием пела гостям, бывавшим в отчем доме.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3786190"/>
            <a:ext cx="6643734" cy="13716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                      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Но после окончания школы будущая звезда поступила в </a:t>
            </a:r>
            <a:r>
              <a:rPr lang="ru-RU" sz="2000" dirty="0" err="1" smtClean="0">
                <a:solidFill>
                  <a:schemeClr val="tx1"/>
                </a:solidFill>
              </a:rPr>
              <a:t>Кзыл­Ординский</a:t>
            </a:r>
            <a:r>
              <a:rPr lang="ru-RU" sz="2000" dirty="0" smtClean="0">
                <a:solidFill>
                  <a:schemeClr val="tx1"/>
                </a:solidFill>
              </a:rPr>
              <a:t> пединститут. Позже в одном из интервью она призналась, что не пошла в артисты, потому что в тридцатые годы к артисткам было пренебрежительное отношение.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14290"/>
            <a:ext cx="278608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00242" y="692696"/>
            <a:ext cx="2714644" cy="635798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На фронт юная певица ушла со сцены Ташкентской филармонии с Государственным женским ансамблем песни и пляски. «Первый мой фронтовой концерт был под Москвой. Я пела в дивизии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генерала Панфилова.» 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4886" y="357166"/>
            <a:ext cx="4229114" cy="608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3717032"/>
            <a:ext cx="6172200" cy="1894362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«По фронтовым дорогам нам, артистам, часто приходилось шагать пешком, потому что машины застревали в грязи, а за спинами у нас мешки с концертными костюмами. Выступали часто в казармах, где не было света, а репертуар у нас в те годы был полувоенный, </a:t>
            </a:r>
            <a:r>
              <a:rPr lang="ru-RU" sz="2400" i="1" dirty="0" err="1" smtClean="0">
                <a:solidFill>
                  <a:schemeClr val="tx1"/>
                </a:solidFill>
              </a:rPr>
              <a:t>полународный</a:t>
            </a:r>
            <a:r>
              <a:rPr lang="ru-RU" sz="2400" i="1" dirty="0" smtClean="0">
                <a:solidFill>
                  <a:schemeClr val="tx1"/>
                </a:solidFill>
              </a:rPr>
              <a:t>», - вспоминала в своих интервью Роза </a:t>
            </a:r>
            <a:r>
              <a:rPr lang="ru-RU" sz="2400" i="1" dirty="0" err="1" smtClean="0">
                <a:solidFill>
                  <a:schemeClr val="tx1"/>
                </a:solidFill>
              </a:rPr>
              <a:t>Тажибаевна</a:t>
            </a:r>
            <a:r>
              <a:rPr lang="ru-RU" sz="2400" i="1" dirty="0" smtClean="0">
                <a:solidFill>
                  <a:schemeClr val="tx1"/>
                </a:solidFill>
              </a:rPr>
              <a:t>.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229200"/>
            <a:ext cx="6172200" cy="1371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4500570"/>
            <a:ext cx="6172200" cy="1371600"/>
          </a:xfrm>
        </p:spPr>
        <p:txBody>
          <a:bodyPr/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</a:rPr>
              <a:t>Концертная бригада на передовой </a:t>
            </a:r>
          </a:p>
          <a:p>
            <a:pPr algn="ctr"/>
            <a:r>
              <a:rPr lang="ru-RU" sz="2000" i="1" dirty="0" smtClean="0">
                <a:solidFill>
                  <a:schemeClr val="tx1"/>
                </a:solidFill>
              </a:rPr>
              <a:t>(Роза </a:t>
            </a:r>
            <a:r>
              <a:rPr lang="ru-RU" sz="2000" i="1" dirty="0" err="1" smtClean="0">
                <a:solidFill>
                  <a:schemeClr val="tx1"/>
                </a:solidFill>
              </a:rPr>
              <a:t>Багланова</a:t>
            </a:r>
            <a:r>
              <a:rPr lang="ru-RU" sz="2000" i="1" dirty="0" smtClean="0">
                <a:solidFill>
                  <a:schemeClr val="tx1"/>
                </a:solidFill>
              </a:rPr>
              <a:t> третья справа во втором ряду)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714356"/>
            <a:ext cx="514353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642918"/>
            <a:ext cx="3024336" cy="5786478"/>
          </a:xfrm>
        </p:spPr>
        <p:txBody>
          <a:bodyPr>
            <a:normAutofit/>
          </a:bodyPr>
          <a:lstStyle/>
          <a:p>
            <a:r>
              <a:rPr lang="en-US" dirty="0" smtClean="0"/>
              <a:t> </a:t>
            </a:r>
            <a:endParaRPr lang="ru-RU" dirty="0" smtClean="0"/>
          </a:p>
          <a:p>
            <a:r>
              <a:rPr lang="ru-RU" sz="2400" dirty="0" smtClean="0">
                <a:solidFill>
                  <a:schemeClr val="tx1"/>
                </a:solidFill>
              </a:rPr>
              <a:t>Из-за осколка, попавшего в глаз во время выступлений перед солдатами, певица ослепла. </a:t>
            </a:r>
            <a:r>
              <a:rPr lang="ru-RU" sz="2400" dirty="0" err="1" smtClean="0">
                <a:solidFill>
                  <a:schemeClr val="tx1"/>
                </a:solidFill>
              </a:rPr>
              <a:t>Багланова</a:t>
            </a:r>
            <a:r>
              <a:rPr lang="ru-RU" sz="2400" dirty="0" smtClean="0">
                <a:solidFill>
                  <a:schemeClr val="tx1"/>
                </a:solidFill>
              </a:rPr>
              <a:t> перенесла шесть операций, но вернуть зрение удалось лишь одному глазу.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85728"/>
            <a:ext cx="3214710" cy="626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980728"/>
            <a:ext cx="3672408" cy="4752528"/>
          </a:xfrm>
        </p:spPr>
        <p:txBody>
          <a:bodyPr>
            <a:normAutofit fontScale="40000" lnSpcReduction="20000"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За концертную деятельность в годы войны </a:t>
            </a:r>
            <a:r>
              <a:rPr lang="ru-RU" sz="4400" dirty="0" err="1" smtClean="0">
                <a:solidFill>
                  <a:schemeClr val="tx1"/>
                </a:solidFill>
              </a:rPr>
              <a:t>Багланова</a:t>
            </a:r>
            <a:r>
              <a:rPr lang="ru-RU" sz="4400" dirty="0" smtClean="0">
                <a:solidFill>
                  <a:schemeClr val="tx1"/>
                </a:solidFill>
              </a:rPr>
              <a:t> была отмечена множеством наград. В том числе и медалью «За боевые заслуги», полученную из рук маршала Рокоссовского. Тогда он сказал ей: «Это сейчас вы маленькая Розочка, но скоро будете гордостью советского искусства». </a:t>
            </a:r>
          </a:p>
          <a:p>
            <a:r>
              <a:rPr lang="ru-RU" sz="4400" dirty="0" err="1" smtClean="0">
                <a:solidFill>
                  <a:schemeClr val="tx1"/>
                </a:solidFill>
              </a:rPr>
              <a:t>Багланова</a:t>
            </a:r>
            <a:r>
              <a:rPr lang="ru-RU" sz="4400" dirty="0" smtClean="0">
                <a:solidFill>
                  <a:schemeClr val="tx1"/>
                </a:solidFill>
              </a:rPr>
              <a:t> - единственная певица, награжденная такой медалью дважды.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500042"/>
            <a:ext cx="371477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00694" y="142852"/>
            <a:ext cx="3391786" cy="6500858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Пение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Баглановой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вдохновляло советских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солдатов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подвиги. </a:t>
            </a:r>
            <a:b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этом ей рассказал один танкист, для которого певица исполнила перед боем несколько песен из своего репертуара. </a:t>
            </a:r>
            <a:b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Танкист совершил подвиг, вернулся живым с боя, получил звание Героя Советского Союза и прокатил.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Багланову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танке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800" y="260648"/>
            <a:ext cx="261877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оза_Багланова_-__(2_51)(www.muzico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643306" y="5929330"/>
            <a:ext cx="304800" cy="304800"/>
          </a:xfrm>
          <a:prstGeom prst="rect">
            <a:avLst/>
          </a:prstGeom>
        </p:spPr>
      </p:pic>
      <p:pic>
        <p:nvPicPr>
          <p:cNvPr id="1026" name="Picture 2" descr="http://static.zakon.kz/img/040299/0402995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523565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19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108</TotalTime>
  <Words>772</Words>
  <Application>Microsoft Office PowerPoint</Application>
  <PresentationFormat>Экран (4:3)</PresentationFormat>
  <Paragraphs>50</Paragraphs>
  <Slides>22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Роза Багланова - легенда казахстанской сцены </vt:lpstr>
      <vt:lpstr>Ее песни знают несколько поколений советских людей и казахстанцев.  Поклонники помнят ее как артиста верного сцене и зрителю. </vt:lpstr>
      <vt:lpstr> Родом она из                 Казалинска Кызылординской области. Еще в детстве артистичная Роза с удовольствием пела гостям, бывавшим в отчем доме.</vt:lpstr>
      <vt:lpstr>Презентация PowerPoint</vt:lpstr>
      <vt:lpstr>«По фронтовым дорогам нам, артистам, часто приходилось шагать пешком, потому что машины застревали в грязи, а за спинами у нас мешки с концертными костюмами. Выступали часто в казармах, где не было света, а репертуар у нас в те годы был полувоенный, полународный», - вспоминала в своих интервью Роза Тажибаевна.</vt:lpstr>
      <vt:lpstr>Презентация PowerPoint</vt:lpstr>
      <vt:lpstr>Презентация PowerPoint</vt:lpstr>
      <vt:lpstr>Презентация PowerPoint</vt:lpstr>
      <vt:lpstr>Пение Баглановой вдохновляло советских солдатов на подвиги.  Об этом ей рассказал один танкист, для которого певица исполнила перед боем несколько песен из своего репертуара.  Танкист совершил подвиг, вернулся живым с боя, получил звание Героя Советского Союза и прокатил. Багланову на танке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Роза Багланова - легенда казахстанской сцены </dc:title>
  <dc:creator>Лиля</dc:creator>
  <cp:lastModifiedBy>user</cp:lastModifiedBy>
  <cp:revision>13</cp:revision>
  <dcterms:created xsi:type="dcterms:W3CDTF">2011-02-24T10:07:26Z</dcterms:created>
  <dcterms:modified xsi:type="dcterms:W3CDTF">2016-11-02T07:45:00Z</dcterms:modified>
</cp:coreProperties>
</file>