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5"/>
  </p:notesMasterIdLst>
  <p:sldIdLst>
    <p:sldId id="283" r:id="rId2"/>
    <p:sldId id="279" r:id="rId3"/>
    <p:sldId id="262" r:id="rId4"/>
    <p:sldId id="284" r:id="rId5"/>
    <p:sldId id="282" r:id="rId6"/>
    <p:sldId id="264" r:id="rId7"/>
    <p:sldId id="272" r:id="rId8"/>
    <p:sldId id="276" r:id="rId9"/>
    <p:sldId id="281" r:id="rId10"/>
    <p:sldId id="266" r:id="rId11"/>
    <p:sldId id="267" r:id="rId12"/>
    <p:sldId id="268" r:id="rId13"/>
    <p:sldId id="28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723" autoAdjust="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A043E-4B3C-4ED5-95F0-216A91E8A847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7BAFE-1B21-4C48-A611-3D3349D32D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9689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8FF-623B-4DC6-B63F-6436D9C2D761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1C58-D3AC-4986-9EB0-042BC5569D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8FF-623B-4DC6-B63F-6436D9C2D761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1C58-D3AC-4986-9EB0-042BC5569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8FF-623B-4DC6-B63F-6436D9C2D761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1C58-D3AC-4986-9EB0-042BC5569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0D3C0D1-EBF5-41A7-ABF1-80CF33DACC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42407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8FF-623B-4DC6-B63F-6436D9C2D761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1C58-D3AC-4986-9EB0-042BC5569D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8FF-623B-4DC6-B63F-6436D9C2D761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1C58-D3AC-4986-9EB0-042BC5569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8FF-623B-4DC6-B63F-6436D9C2D761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1C58-D3AC-4986-9EB0-042BC5569D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8FF-623B-4DC6-B63F-6436D9C2D761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1C58-D3AC-4986-9EB0-042BC5569D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8FF-623B-4DC6-B63F-6436D9C2D761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1C58-D3AC-4986-9EB0-042BC5569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8FF-623B-4DC6-B63F-6436D9C2D761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1C58-D3AC-4986-9EB0-042BC5569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8FF-623B-4DC6-B63F-6436D9C2D761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1C58-D3AC-4986-9EB0-042BC5569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38FF-623B-4DC6-B63F-6436D9C2D761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1C58-D3AC-4986-9EB0-042BC5569D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7338FF-623B-4DC6-B63F-6436D9C2D761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1261C58-D3AC-4986-9EB0-042BC5569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600" y="620688"/>
            <a:ext cx="7175351" cy="179316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Проверка знаний по теме «Части речи»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6" name="Picture 2" descr="https://cdn1.ozone.ru/multimedia/10133806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94442"/>
            <a:ext cx="9144000" cy="4163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http://mir-skazki.org/images/narodnye_skaz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653136"/>
            <a:ext cx="257651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29015" y="476672"/>
            <a:ext cx="2505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188640"/>
            <a:ext cx="806489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На весеннем лугу цветут лютики. За что же эти веселые цветы получили такие страшные имена? Сок у всех лютиков </a:t>
            </a:r>
            <a:r>
              <a:rPr lang="ru-RU" sz="2800" dirty="0" smtClean="0"/>
              <a:t>ядовит - попадет </a:t>
            </a:r>
            <a:r>
              <a:rPr lang="ru-RU" sz="2800" dirty="0" smtClean="0"/>
              <a:t>на кожу, и это место будет жечь, щипать. Да и само название «лютик» происходит от слова «лютый», «жестокий». Из-за жгучего сока лютики в старину часто применяли вместо </a:t>
            </a:r>
            <a:r>
              <a:rPr lang="ru-RU" sz="2800" dirty="0" err="1" smtClean="0"/>
              <a:t>горчишников</a:t>
            </a:r>
            <a:r>
              <a:rPr lang="ru-RU" sz="2800" dirty="0" smtClean="0"/>
              <a:t>. Стебли многих лютиков в разной степени ядовиты, но при высушивании (в сене) ядовитость теряется.</a:t>
            </a:r>
            <a:endParaRPr lang="ru-RU" sz="2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427984" y="47251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Текст – рассуждение.</a:t>
            </a:r>
            <a:endParaRPr lang="ru-RU" sz="3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5155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404664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Цветки у лютика желтые, лепестки снаружи матовые, а внутри блестящие, так и сверкают на солнце. Хоть и невелики у лютиков цветочки, но по весне их бывает так много, что даже в пасмурный день луг кажется солнечным.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422108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Текст – описание 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450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25513" y="692138"/>
            <a:ext cx="7561263" cy="950912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4400" b="1" kern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7544" y="332656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Научное название в переводе с латинского означает «лягушонок» и дано за сходство вкусов у лягушек и лютиков, выбирающих одни и те же места обитания. Лютик растет в тех местах, где весной бывает вода, - он как бы память земли о весеннем половодье.</a:t>
            </a:r>
            <a:endParaRPr lang="ru-RU" sz="3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23728" y="5445224"/>
            <a:ext cx="57241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Текст-повествование</a:t>
            </a:r>
            <a:endParaRPr lang="ru-RU" sz="4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13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064896" cy="1143000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>
                <a:solidFill>
                  <a:schemeClr val="bg2">
                    <a:lumMod val="75000"/>
                  </a:schemeClr>
                </a:solidFill>
              </a:rPr>
              <a:t>Подведение итогов урока:</a:t>
            </a:r>
            <a:endParaRPr lang="ru-RU" sz="4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1628800"/>
            <a:ext cx="8136904" cy="47525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500" dirty="0" smtClean="0"/>
              <a:t>-Что такое местоимение?</a:t>
            </a:r>
          </a:p>
          <a:p>
            <a:pPr>
              <a:buNone/>
            </a:pPr>
            <a:r>
              <a:rPr lang="ru-RU" sz="3500" dirty="0" smtClean="0"/>
              <a:t>(часть речи, которая указывает на предметы, признаки, но не называет их, то есть заменяет существительное)</a:t>
            </a:r>
          </a:p>
          <a:p>
            <a:pPr>
              <a:buNone/>
            </a:pPr>
            <a:r>
              <a:rPr lang="ru-RU" sz="3500" dirty="0" smtClean="0"/>
              <a:t>-Какие вы знаете местоимения?</a:t>
            </a:r>
          </a:p>
          <a:p>
            <a:pPr>
              <a:buNone/>
            </a:pPr>
            <a:r>
              <a:rPr lang="ru-RU" sz="3500" dirty="0" smtClean="0"/>
              <a:t>(он, она, они, оно, ты, я, мы, вы и т.д.)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ds02.infourok.ru/uploads/ex/06b8/00055de7-1df6a046/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1001713" y="4076700"/>
            <a:ext cx="8004175" cy="216058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  <a:r>
              <a:rPr lang="ru-RU" sz="4800" b="1" i="1" dirty="0" smtClean="0"/>
              <a:t>     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i="1" dirty="0" smtClean="0"/>
              <a:t>  </a:t>
            </a:r>
            <a:r>
              <a:rPr lang="ru-RU" sz="4400" b="1" i="1" dirty="0" smtClean="0"/>
              <a:t>                           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i="1" dirty="0" smtClean="0"/>
              <a:t>   </a:t>
            </a:r>
            <a:endParaRPr lang="ru-RU" sz="4400" i="1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400" i="1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400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916238" y="333375"/>
            <a:ext cx="40350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Чистописание</a:t>
            </a:r>
          </a:p>
        </p:txBody>
      </p:sp>
      <p:sp>
        <p:nvSpPr>
          <p:cNvPr id="13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InfoUrok.ru</a:t>
            </a:r>
            <a:endParaRPr lang="ru-RU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152650" y="1730375"/>
            <a:ext cx="2888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 dirty="0" smtClean="0">
                <a:latin typeface="Calibri" pitchFamily="34" charset="0"/>
              </a:rPr>
              <a:t> </a:t>
            </a:r>
            <a:endParaRPr lang="ru-RU" sz="3600" dirty="0">
              <a:latin typeface="Calibri" pitchFamily="34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755650" y="40767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755650" y="40767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094668" y="2810272"/>
            <a:ext cx="6954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>
              <a:latin typeface="Calibri" panose="020F05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3568" y="1412777"/>
            <a:ext cx="77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Дрожащая …., цветная…., детский…, зеленая…., деревянная…, студеный…, тростниковый…., чайная…., богатый…, фигурные….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(Осина,капуста,рисунок,лягушка,лопата,декабрь,сахар,посуда,урожай,коньки.)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378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86409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Проверка написания словосочетаний:</a:t>
            </a:r>
          </a:p>
          <a:p>
            <a:pPr algn="ctr"/>
            <a:endParaRPr lang="ru-RU" sz="40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Дрожащая осина, цветная капуста, детский рисунок, зеленая лягушка, деревянная лопата, студеный декабрь, тростниковый сахар, чайная посуда, богатый урожай, фигурные коньки.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900113" y="1628775"/>
            <a:ext cx="748823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dirty="0" smtClean="0"/>
              <a:t>Работа, неприятель, путешествие, слякоть, трепет, трусливый, поклажа.</a:t>
            </a:r>
          </a:p>
          <a:p>
            <a:endParaRPr lang="ru-RU" sz="4000" dirty="0" smtClean="0"/>
          </a:p>
          <a:p>
            <a:r>
              <a:rPr lang="ru-RU" sz="4000" dirty="0" smtClean="0"/>
              <a:t>труд, грязь, дрожь, робкий, груз.</a:t>
            </a:r>
          </a:p>
          <a:p>
            <a:r>
              <a:rPr lang="ru-RU" sz="4000" dirty="0" smtClean="0"/>
              <a:t>враг, поездка.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620688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Подбери слова-синонимы</a:t>
            </a:r>
            <a:endParaRPr lang="ru-RU" sz="2800" b="1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69269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Выпишите местоимения</a:t>
            </a:r>
            <a:endParaRPr lang="ru-RU" sz="3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916833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atin typeface="Calibri" panose="020F0502020204030204" pitchFamily="34" charset="0"/>
              </a:rPr>
              <a:t>Ребята, они, дело, оно, метла, снег, он, горка,  учитель, я, ты, друг, вы, ученики.</a:t>
            </a:r>
          </a:p>
          <a:p>
            <a:pPr algn="ctr"/>
            <a:endParaRPr lang="ru-RU" sz="4800" dirty="0">
              <a:latin typeface="Calibri" panose="020F0502020204030204" pitchFamily="34" charset="0"/>
            </a:endParaRPr>
          </a:p>
          <a:p>
            <a:pPr algn="ctr"/>
            <a:r>
              <a:rPr lang="ru-RU" sz="4800" dirty="0" smtClean="0">
                <a:latin typeface="Calibri" panose="020F0502020204030204" pitchFamily="34" charset="0"/>
              </a:rPr>
              <a:t>Они, оно, он, я, ты, вы. </a:t>
            </a:r>
          </a:p>
        </p:txBody>
      </p:sp>
    </p:spTree>
    <p:extLst>
      <p:ext uri="{BB962C8B-B14F-4D97-AF65-F5344CB8AC3E}">
        <p14:creationId xmlns:p14="http://schemas.microsoft.com/office/powerpoint/2010/main" xmlns="" val="387875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764704"/>
            <a:ext cx="820891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Запишите текст вставляя местоимения:</a:t>
            </a:r>
          </a:p>
          <a:p>
            <a:endParaRPr lang="ru-RU" sz="3600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136339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…. живём (в) красивом небольшом гор..де. … стоит на берегу (</a:t>
            </a:r>
            <a:r>
              <a:rPr lang="ru-RU" sz="3600" dirty="0" err="1" smtClean="0"/>
              <a:t>А,а</a:t>
            </a:r>
            <a:r>
              <a:rPr lang="ru-RU" sz="3600" dirty="0" smtClean="0"/>
              <a:t>)</a:t>
            </a:r>
            <a:r>
              <a:rPr lang="ru-RU" sz="3600" dirty="0" err="1" smtClean="0"/>
              <a:t>зовского</a:t>
            </a:r>
            <a:r>
              <a:rPr lang="ru-RU" sz="3600" dirty="0" smtClean="0"/>
              <a:t> моря. Море редко замерзает. … волны плещутся (о) пологий берег. … нравятся </a:t>
            </a:r>
            <a:r>
              <a:rPr lang="ru-RU" sz="3600" dirty="0" err="1" smtClean="0"/>
              <a:t>з</a:t>
            </a:r>
            <a:r>
              <a:rPr lang="ru-RU" sz="3600" dirty="0" smtClean="0"/>
              <a:t>..</a:t>
            </a:r>
            <a:r>
              <a:rPr lang="ru-RU" sz="3600" dirty="0" err="1" smtClean="0"/>
              <a:t>лёные</a:t>
            </a:r>
            <a:r>
              <a:rPr lang="ru-RU" sz="3600" dirty="0" smtClean="0"/>
              <a:t> улицы, т..</a:t>
            </a:r>
            <a:r>
              <a:rPr lang="ru-RU" sz="3600" dirty="0" err="1" smtClean="0"/>
              <a:t>нистые</a:t>
            </a:r>
            <a:r>
              <a:rPr lang="ru-RU" sz="3600" dirty="0" smtClean="0"/>
              <a:t> скверы, изумрудный шатёр парка. … любим свой город.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51358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980728"/>
            <a:ext cx="3019436" cy="3500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835696" y="332656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Проверим правильно ли мы записали:</a:t>
            </a:r>
            <a:endParaRPr lang="ru-RU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1772816"/>
            <a:ext cx="61561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Мы живём в красивом небольшом городе. Он стоит на берегу Азовского моря. Море редко замерзает. Его волны плещутся о пологий берег. Нам нравятся зелёные улицы, тенистые скверы, изумрудный шатёр парка. Мы любим свой город.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386967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44583" y="3789040"/>
            <a:ext cx="5786478" cy="10156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 текста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63284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37628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3240</TotalTime>
  <Words>445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Проверка знаний по теме «Части речи»</vt:lpstr>
      <vt:lpstr>Слайд 2</vt:lpstr>
      <vt:lpstr>Слайд 3</vt:lpstr>
      <vt:lpstr>Слайд 4</vt:lpstr>
      <vt:lpstr>Слайд 5</vt:lpstr>
      <vt:lpstr>Слайд 6</vt:lpstr>
      <vt:lpstr>Слайд 7</vt:lpstr>
      <vt:lpstr>Проверим правильно ли мы записали:</vt:lpstr>
      <vt:lpstr>Слайд 9</vt:lpstr>
      <vt:lpstr>Слайд 10</vt:lpstr>
      <vt:lpstr>Слайд 11</vt:lpstr>
      <vt:lpstr>Слайд 12</vt:lpstr>
      <vt:lpstr>Подведение итогов урока: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Гульнара</dc:creator>
  <cp:lastModifiedBy>Elena</cp:lastModifiedBy>
  <cp:revision>126</cp:revision>
  <dcterms:created xsi:type="dcterms:W3CDTF">2016-07-08T18:59:58Z</dcterms:created>
  <dcterms:modified xsi:type="dcterms:W3CDTF">2020-05-14T07:57:29Z</dcterms:modified>
</cp:coreProperties>
</file>