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4" r:id="rId8"/>
    <p:sldId id="266" r:id="rId9"/>
    <p:sldId id="269" r:id="rId10"/>
    <p:sldId id="263" r:id="rId11"/>
    <p:sldId id="267" r:id="rId12"/>
    <p:sldId id="265" r:id="rId13"/>
    <p:sldId id="268" r:id="rId14"/>
    <p:sldId id="25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4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61DBF-A24D-4989-8D85-10ED2729940D}" type="datetimeFigureOut">
              <a:rPr lang="ru-RU" smtClean="0"/>
              <a:pPr/>
              <a:t>20.02.2017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76106-208B-40C9-9BC1-65C1593A3F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602658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61DBF-A24D-4989-8D85-10ED2729940D}" type="datetimeFigureOut">
              <a:rPr lang="ru-RU" smtClean="0"/>
              <a:pPr/>
              <a:t>20.02.2017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76106-208B-40C9-9BC1-65C1593A3F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351065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61DBF-A24D-4989-8D85-10ED2729940D}" type="datetimeFigureOut">
              <a:rPr lang="ru-RU" smtClean="0"/>
              <a:pPr/>
              <a:t>20.02.2017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76106-208B-40C9-9BC1-65C1593A3F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07860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61DBF-A24D-4989-8D85-10ED2729940D}" type="datetimeFigureOut">
              <a:rPr lang="ru-RU" smtClean="0"/>
              <a:pPr/>
              <a:t>20.02.2017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76106-208B-40C9-9BC1-65C1593A3F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211366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61DBF-A24D-4989-8D85-10ED2729940D}" type="datetimeFigureOut">
              <a:rPr lang="ru-RU" smtClean="0"/>
              <a:pPr/>
              <a:t>20.02.2017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76106-208B-40C9-9BC1-65C1593A3F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882109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61DBF-A24D-4989-8D85-10ED2729940D}" type="datetimeFigureOut">
              <a:rPr lang="ru-RU" smtClean="0"/>
              <a:pPr/>
              <a:t>20.02.2017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76106-208B-40C9-9BC1-65C1593A3F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024323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61DBF-A24D-4989-8D85-10ED2729940D}" type="datetimeFigureOut">
              <a:rPr lang="ru-RU" smtClean="0"/>
              <a:pPr/>
              <a:t>20.02.2017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76106-208B-40C9-9BC1-65C1593A3F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60395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61DBF-A24D-4989-8D85-10ED2729940D}" type="datetimeFigureOut">
              <a:rPr lang="ru-RU" smtClean="0"/>
              <a:pPr/>
              <a:t>20.02.2017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76106-208B-40C9-9BC1-65C1593A3F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155881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61DBF-A24D-4989-8D85-10ED2729940D}" type="datetimeFigureOut">
              <a:rPr lang="ru-RU" smtClean="0"/>
              <a:pPr/>
              <a:t>20.02.2017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76106-208B-40C9-9BC1-65C1593A3F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219690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61DBF-A24D-4989-8D85-10ED2729940D}" type="datetimeFigureOut">
              <a:rPr lang="ru-RU" smtClean="0"/>
              <a:pPr/>
              <a:t>20.02.2017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76106-208B-40C9-9BC1-65C1593A3F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270784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61DBF-A24D-4989-8D85-10ED2729940D}" type="datetimeFigureOut">
              <a:rPr lang="ru-RU" smtClean="0"/>
              <a:pPr/>
              <a:t>20.02.2017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76106-208B-40C9-9BC1-65C1593A3F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709912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D61DBF-A24D-4989-8D85-10ED2729940D}" type="datetimeFigureOut">
              <a:rPr lang="ru-RU" smtClean="0"/>
              <a:pPr/>
              <a:t>20.02.2017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376106-208B-40C9-9BC1-65C1593A3F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68757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delokrat.org/published/publicdata/WEBASYSTORIGINAL/attachments/SC/products_pictures/%D0%BA%D1%80%D1%83%D0%B6%D0%BA%D0%B0_%D0%9F%D0%BE%D0%B3%D1%80%D0%B0%D0%BD%D0%B8%D1%87%D0%BD%D0%B8%D0%BA_enl.jpg" TargetMode="External"/><Relationship Id="rId13" Type="http://schemas.openxmlformats.org/officeDocument/2006/relationships/hyperlink" Target="http://djentry.narod.ru/june_2016/56575675.png" TargetMode="External"/><Relationship Id="rId3" Type="http://schemas.openxmlformats.org/officeDocument/2006/relationships/hyperlink" Target="http://otvetkak.ru/tips/holidays/23-fevralya-istoriya.html" TargetMode="External"/><Relationship Id="rId7" Type="http://schemas.openxmlformats.org/officeDocument/2006/relationships/hyperlink" Target="http://tonnel-ufo.ru/foto/images_stati/VVS_Rossii.jpg" TargetMode="External"/><Relationship Id="rId12" Type="http://schemas.openxmlformats.org/officeDocument/2006/relationships/hyperlink" Target="http://img-fotki.yandex.ru/get/6622/3859501.1e/0_a59dd_179fd91f_XXL" TargetMode="External"/><Relationship Id="rId17" Type="http://schemas.openxmlformats.org/officeDocument/2006/relationships/image" Target="../media/image1.png"/><Relationship Id="rId2" Type="http://schemas.openxmlformats.org/officeDocument/2006/relationships/hyperlink" Target="http://www.blogpr.ru/files/23febuary.jpg" TargetMode="External"/><Relationship Id="rId16" Type="http://schemas.openxmlformats.org/officeDocument/2006/relationships/hyperlink" Target="http://1.bp.blogspot.com/-ctyyOrVQ_lc/Vjej9XfzC5I/AAAAAAAAIL4/E_UwDS_rD5k/s1600/crypto.jpg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playcast.ru/uploads/2015/05/05/13476250.jpg" TargetMode="External"/><Relationship Id="rId11" Type="http://schemas.openxmlformats.org/officeDocument/2006/relationships/hyperlink" Target="https://img-fotki.yandex.ru/get/6819/96945866.70d/0_d092a_faebfbfa_S" TargetMode="External"/><Relationship Id="rId5" Type="http://schemas.openxmlformats.org/officeDocument/2006/relationships/hyperlink" Target="http://www.niasam.ru/24424_i_gallerybig.jpg" TargetMode="External"/><Relationship Id="rId15" Type="http://schemas.openxmlformats.org/officeDocument/2006/relationships/hyperlink" Target="http://jofo.ru/data/userfiles/137/images/775208-kak-kreativno-pozdravit-s-23-fevralya-2016-goda-kolleg-pozdravlenie-s-umorom-v-proze-i-stihah-1.jpg" TargetMode="External"/><Relationship Id="rId10" Type="http://schemas.openxmlformats.org/officeDocument/2006/relationships/hyperlink" Target="http://900igr.net/datai/tsvet-i-forma/Zvuki-tuk.files/0004-003-Na-kacheli-KACH-KACH.png" TargetMode="External"/><Relationship Id="rId4" Type="http://schemas.openxmlformats.org/officeDocument/2006/relationships/hyperlink" Target="http://ped-kopilka.ru/blogs/larisa-zinovevna-fedorova/igrovoi-prazdnik-k-23-fevralja-ruskii-soldat-ne-znaet-pregrad.html" TargetMode="External"/><Relationship Id="rId9" Type="http://schemas.openxmlformats.org/officeDocument/2006/relationships/hyperlink" Target="http://stihi.ru/pics/2014/05/06/7145.jpg" TargetMode="External"/><Relationship Id="rId14" Type="http://schemas.openxmlformats.org/officeDocument/2006/relationships/hyperlink" Target="http://cs630116.vk.me/v630116086/191d0/T2GdKCLGe7E.jp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6500">
              <a:schemeClr val="accent4">
                <a:lumMod val="60000"/>
                <a:lumOff val="40000"/>
              </a:schemeClr>
            </a:gs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714356"/>
            <a:ext cx="7772400" cy="1470025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День Защитника Отечества</a:t>
            </a:r>
            <a:endParaRPr lang="ru-RU" sz="4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5984" y="2143116"/>
            <a:ext cx="4386218" cy="1723632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Рыцарский турнир учеников 1 «б» и 1 «г» классов</a:t>
            </a:r>
            <a:endParaRPr lang="ru-RU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56130" y="109282"/>
            <a:ext cx="2739880" cy="259375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333" b="99000" l="1500" r="100000">
                        <a14:backgroundMark x1="36500" y1="59167" x2="50750" y2="57000"/>
                        <a14:backgroundMark x1="81750" y1="42667" x2="89250" y2="36167"/>
                        <a14:backgroundMark x1="27000" y1="72500" x2="27000" y2="72500"/>
                        <a14:backgroundMark x1="59000" y1="73000" x2="59000" y2="73000"/>
                        <a14:backgroundMark x1="73000" y1="71667" x2="73000" y2="71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08520" y="3356992"/>
            <a:ext cx="2615952" cy="3923928"/>
          </a:xfrm>
          <a:prstGeom prst="rect">
            <a:avLst/>
          </a:prstGeom>
        </p:spPr>
      </p:pic>
      <p:sp>
        <p:nvSpPr>
          <p:cNvPr id="6" name="Подзаголовок 2"/>
          <p:cNvSpPr txBox="1">
            <a:spLocks/>
          </p:cNvSpPr>
          <p:nvPr/>
        </p:nvSpPr>
        <p:spPr>
          <a:xfrm>
            <a:off x="4429124" y="5134368"/>
            <a:ext cx="4386218" cy="12950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Подготовили учителя начальных классов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МБОУ СОШ №198 г.Новосибирска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1600" dirty="0" smtClean="0">
                <a:solidFill>
                  <a:srgbClr val="002060"/>
                </a:solidFill>
              </a:rPr>
              <a:t>Долженкова Ф.Н.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Войтюк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Я.В.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02476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6500">
              <a:schemeClr val="accent4">
                <a:lumMod val="60000"/>
                <a:lumOff val="40000"/>
              </a:schemeClr>
            </a:gs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/>
          <p:cNvSpPr>
            <a:spLocks noGrp="1"/>
          </p:cNvSpPr>
          <p:nvPr>
            <p:ph type="ctrTitle"/>
          </p:nvPr>
        </p:nvSpPr>
        <p:spPr>
          <a:xfrm>
            <a:off x="-500098" y="1857364"/>
            <a:ext cx="7772400" cy="1470025"/>
          </a:xfrm>
        </p:spPr>
        <p:txBody>
          <a:bodyPr>
            <a:no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Самолёт парит, как птица,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Там — воздушная граница.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На посту и днём, и ночью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Наш солдат —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военный……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286380" y="3071810"/>
            <a:ext cx="2786082" cy="7143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Лётчик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2" name="Picture 2" descr="http://uralcons.org/wp-content/uploads/2014/09/%D0%9A%D0%B0%D0%BA-%D0%BF%D0%BE%D1%81%D1%82%D1%83%D0%BF%D0%B8%D1%82%D1%8C-%D0%BD%D0%B0-%D0%BB%D0%B5%D1%82%D1%87%D0%B8%D0%BA%D0%B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071546"/>
            <a:ext cx="8201025" cy="5467351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0" y="571480"/>
            <a:ext cx="8572528" cy="62865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Конкурс </a:t>
            </a:r>
          </a:p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«Лётчик - испытатель»</a:t>
            </a:r>
          </a:p>
          <a:p>
            <a:pPr algn="ctr"/>
            <a:endParaRPr lang="ru-RU" sz="4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9664" y="0"/>
            <a:ext cx="3024336" cy="2863038"/>
          </a:xfrm>
          <a:prstGeom prst="rect">
            <a:avLst/>
          </a:prstGeom>
        </p:spPr>
      </p:pic>
      <p:pic>
        <p:nvPicPr>
          <p:cNvPr id="20484" name="Picture 4" descr="http://www.notum.info/assets/images/news/Geopolitica/T-%2050_mai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28793" y="2428868"/>
            <a:ext cx="4953035" cy="37147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90107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6500">
              <a:schemeClr val="accent4">
                <a:lumMod val="60000"/>
                <a:lumOff val="40000"/>
              </a:schemeClr>
            </a:gs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/>
          <p:cNvSpPr>
            <a:spLocks noGrp="1"/>
          </p:cNvSpPr>
          <p:nvPr>
            <p:ph type="ctrTitle"/>
          </p:nvPr>
        </p:nvSpPr>
        <p:spPr>
          <a:xfrm>
            <a:off x="-500098" y="1857364"/>
            <a:ext cx="7772400" cy="1470025"/>
          </a:xfrm>
        </p:spPr>
        <p:txBody>
          <a:bodyPr>
            <a:no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И на фронте, и в тылу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День и ночь ведут борьбу: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Жизни раненым спасают,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 строй вернуться помогают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80" name="Picture 4" descr="http://img-fotki.yandex.ru/get/6445/167183485.44c/0_b0a14_28dfed99_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500174"/>
            <a:ext cx="5857916" cy="4783968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0" y="357166"/>
            <a:ext cx="8572528" cy="62865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Конкурс </a:t>
            </a:r>
          </a:p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«Военный медик»</a:t>
            </a:r>
          </a:p>
          <a:p>
            <a:pPr algn="ctr"/>
            <a:endParaRPr lang="ru-RU" sz="4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9664" y="0"/>
            <a:ext cx="3024336" cy="2863038"/>
          </a:xfrm>
          <a:prstGeom prst="rect">
            <a:avLst/>
          </a:prstGeom>
        </p:spPr>
      </p:pic>
      <p:pic>
        <p:nvPicPr>
          <p:cNvPr id="24582" name="Picture 6" descr="http://army-news.ru/images_stati/voennye_mediki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728" y="2357430"/>
            <a:ext cx="5715000" cy="381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90107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6500">
              <a:schemeClr val="accent4">
                <a:lumMod val="60000"/>
                <a:lumOff val="40000"/>
              </a:schemeClr>
            </a:gs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ctrTitle"/>
          </p:nvPr>
        </p:nvSpPr>
        <p:spPr>
          <a:xfrm>
            <a:off x="571472" y="1928802"/>
            <a:ext cx="7772400" cy="147002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3554" name="Picture 2" descr="http://cs630116.vk.me/v630116086/191d0/T2GdKCLGe7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0917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90107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 descr="http://jofo.ru/data/userfiles/137/images/775208-kak-kreativno-pozdravit-s-23-fevralya-2016-goda-kolleg-pozdravlenie-s-umorom-v-proze-i-stihah-1.jpg"/>
          <p:cNvPicPr>
            <a:picLocks noChangeAspect="1" noChangeArrowheads="1"/>
          </p:cNvPicPr>
          <p:nvPr/>
        </p:nvPicPr>
        <p:blipFill>
          <a:blip r:embed="rId2"/>
          <a:srcRect b="6250"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6500">
              <a:schemeClr val="accent4">
                <a:lumMod val="60000"/>
                <a:lumOff val="40000"/>
              </a:schemeClr>
            </a:gs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285728"/>
            <a:ext cx="5688632" cy="927462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Интернет- ресурсы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2" y="1142984"/>
            <a:ext cx="8286808" cy="5715016"/>
          </a:xfrm>
        </p:spPr>
        <p:txBody>
          <a:bodyPr>
            <a:noAutofit/>
          </a:bodyPr>
          <a:lstStyle/>
          <a:p>
            <a:pPr algn="l">
              <a:buFont typeface="Arial" pitchFamily="34" charset="0"/>
              <a:buChar char="•"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  <a:hlinkClick r:id="rId2"/>
              </a:rPr>
              <a:t>http://www.blogpr.ru/files/23febuary.jpg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звезда</a:t>
            </a:r>
          </a:p>
          <a:p>
            <a:pPr algn="l"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http://</a:t>
            </a:r>
            <a:r>
              <a:rPr lang="en-US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otvetkak.ru/tips/holidays/23-fevralya-istoriya.html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l"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http://</a:t>
            </a:r>
            <a:r>
              <a:rPr lang="en-US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ped-kopilka.ru/blogs/larisa-zinovevna-fedorova/igrovoi-prazdnik-k-23-fevralja-ruskii-soldat-ne-znaet-pregrad.html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l"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http://</a:t>
            </a:r>
            <a:r>
              <a:rPr lang="en-US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www.niasam.ru/24424_i_gallerybig.jpg</a:t>
            </a:r>
            <a:endParaRPr lang="ru-RU" sz="1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6"/>
              </a:rPr>
              <a:t>http://</a:t>
            </a:r>
            <a:r>
              <a:rPr lang="en-US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6"/>
              </a:rPr>
              <a:t>playcast.ru/uploads/2015/05/05/13476250.jpg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algn="l"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7"/>
              </a:rPr>
              <a:t>http://</a:t>
            </a:r>
            <a:r>
              <a:rPr lang="en-US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7"/>
              </a:rPr>
              <a:t>tonnel-ufo.ru/foto/images_stati/VVS_Rossii.jpg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l"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8"/>
              </a:rPr>
              <a:t>http://delokrat.org/published/publicdata/WEBASYSTORIGINAL/attachments/SC/products_pictures/%D0%BA%D1%80%D1%83%D0%B6%D0%BA%D0%B0_%</a:t>
            </a:r>
            <a:r>
              <a:rPr lang="en-US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8"/>
              </a:rPr>
              <a:t>D0%9F%D0%BE%D0%B3%D1%80%D0%B0%D0%BD%D0%B8%D1%87%D0%BD%D0%B8%D0%BA_enl.jpg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l"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9"/>
              </a:rPr>
              <a:t>http://</a:t>
            </a:r>
            <a:r>
              <a:rPr lang="en-US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9"/>
              </a:rPr>
              <a:t>stihi.ru/pics/2014/05/06/7145.jpg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l"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10"/>
              </a:rPr>
              <a:t>http://</a:t>
            </a:r>
            <a:r>
              <a:rPr lang="en-US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10"/>
              </a:rPr>
              <a:t>900igr.net/datai/tsvet-i-forma/Zvuki-tuk.files/0004-003-Na-kacheli-KACH-KACH.png</a:t>
            </a:r>
            <a:endParaRPr lang="ru-RU" sz="1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11"/>
              </a:rPr>
              <a:t>https://</a:t>
            </a:r>
            <a:r>
              <a:rPr lang="en-US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11"/>
              </a:rPr>
              <a:t>img-fotki.yandex.ru/get/6819/96945866.70d/0_d092a_faebfbfa_S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algn="l"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12"/>
              </a:rPr>
              <a:t>http://</a:t>
            </a:r>
            <a:r>
              <a:rPr lang="en-US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12"/>
              </a:rPr>
              <a:t>img-fotki.yandex.ru/get/6622/3859501.1e/0_a59dd_179fd91f_XXL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l"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13"/>
              </a:rPr>
              <a:t>http://</a:t>
            </a:r>
            <a:r>
              <a:rPr lang="en-US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13"/>
              </a:rPr>
              <a:t>djentry.narod.ru/june_2016/56575675.png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l"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14"/>
              </a:rPr>
              <a:t>http://</a:t>
            </a:r>
            <a:r>
              <a:rPr lang="en-US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14"/>
              </a:rPr>
              <a:t>cs630116.vk.me/v630116086/191d0/T2GdKCLGe7E.jpg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l"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15"/>
              </a:rPr>
              <a:t>http://</a:t>
            </a:r>
            <a:r>
              <a:rPr lang="en-US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15"/>
              </a:rPr>
              <a:t>jofo.ru/data/userfiles/137/images/775208-kak-kreativno-pozdravit-s-23-fevralya-2016-goda-kolleg-pozdravlenie-s-umorom-v-proze-i-stihah-1.jpg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l"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16"/>
              </a:rPr>
              <a:t>http://1.bp.blogspot.com/-</a:t>
            </a:r>
            <a:r>
              <a:rPr lang="en-US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16"/>
              </a:rPr>
              <a:t>ctyyOrVQ_lc/Vjej9XfzC5I/AAAAAAAAIL4/E_UwDS_rD5k/s1600/crypto.jpg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endPara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40152" y="188640"/>
            <a:ext cx="3024336" cy="2863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46261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6500">
              <a:schemeClr val="accent4">
                <a:lumMod val="60000"/>
                <a:lumOff val="40000"/>
              </a:schemeClr>
            </a:gs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1785926"/>
            <a:ext cx="7772400" cy="1470025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 этого праздника было несколько названий: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1472" y="3214686"/>
            <a:ext cx="7200928" cy="2424114"/>
          </a:xfrm>
        </p:spPr>
        <p:txBody>
          <a:bodyPr/>
          <a:lstStyle/>
          <a:p>
            <a:pPr algn="l">
              <a:buFont typeface="Arial" pitchFamily="34" charset="0"/>
              <a:buChar char="•"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День Советской Армии</a:t>
            </a:r>
          </a:p>
          <a:p>
            <a:pPr algn="l">
              <a:buFont typeface="Arial" pitchFamily="34" charset="0"/>
              <a:buChar char="•"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День рождения Красной Армии</a:t>
            </a:r>
          </a:p>
          <a:p>
            <a:pPr algn="l">
              <a:buFont typeface="Arial" pitchFamily="34" charset="0"/>
              <a:buChar char="•"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День рождения вооруженных сил и военно-морского флота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40152" y="188640"/>
            <a:ext cx="3024336" cy="2863038"/>
          </a:xfrm>
          <a:prstGeom prst="rect">
            <a:avLst/>
          </a:prstGeom>
        </p:spPr>
      </p:pic>
      <p:pic>
        <p:nvPicPr>
          <p:cNvPr id="2050" name="Picture 2" descr="00001-2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3360596" cy="184307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90107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6500">
              <a:schemeClr val="accent4">
                <a:lumMod val="60000"/>
                <a:lumOff val="40000"/>
              </a:schemeClr>
            </a:gs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>
            <a:spLocks noGrp="1"/>
          </p:cNvSpPr>
          <p:nvPr>
            <p:ph type="ctrTitle"/>
          </p:nvPr>
        </p:nvSpPr>
        <p:spPr>
          <a:xfrm>
            <a:off x="-142908" y="0"/>
            <a:ext cx="7772400" cy="1470025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Виды войск: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8" name="Picture 4" descr="http://www.niasam.ru/24424_i_gallerybi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643050"/>
            <a:ext cx="7286676" cy="3643338"/>
          </a:xfrm>
          <a:prstGeom prst="rect">
            <a:avLst/>
          </a:prstGeom>
          <a:noFill/>
        </p:spPr>
      </p:pic>
      <p:pic>
        <p:nvPicPr>
          <p:cNvPr id="16390" name="Picture 6" descr="http://playcast.ru/uploads/2015/05/05/1347625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285860"/>
            <a:ext cx="7429520" cy="5572140"/>
          </a:xfrm>
          <a:prstGeom prst="rect">
            <a:avLst/>
          </a:prstGeom>
          <a:noFill/>
        </p:spPr>
      </p:pic>
      <p:pic>
        <p:nvPicPr>
          <p:cNvPr id="16392" name="Picture 8" descr="http://tonnel-ufo.ru/foto/images_stati/VVS_Rossii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" y="1285860"/>
            <a:ext cx="9085861" cy="5357850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142844" y="1571612"/>
            <a:ext cx="4207198" cy="4081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Военно-воздушные силы</a:t>
            </a:r>
            <a:endParaRPr lang="ru-RU" sz="2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94" name="Picture 10" descr="http://delokrat.org/published/publicdata/WEBASYSTORIGINAL/attachments/SC/products_pictures/%D0%BA%D1%80%D1%83%D0%B6%D0%BA%D0%B0_%D0%9F%D0%BE%D0%B3%D1%80%D0%B0%D0%BD%D0%B8%D1%87%D0%BD%D0%B8%D0%BA_enl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285784" y="1357298"/>
            <a:ext cx="9858444" cy="5500702"/>
          </a:xfrm>
          <a:prstGeom prst="rect">
            <a:avLst/>
          </a:prstGeom>
          <a:noFill/>
        </p:spPr>
      </p:pic>
      <p:pic>
        <p:nvPicPr>
          <p:cNvPr id="16398" name="Picture 14" descr="http://womennet.am/wp-content/uploads/2012/01/Ukraine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-357223" y="1285860"/>
            <a:ext cx="8433507" cy="5572140"/>
          </a:xfrm>
          <a:prstGeom prst="rect">
            <a:avLst/>
          </a:prstGeom>
          <a:noFill/>
        </p:spPr>
      </p:pic>
      <p:pic>
        <p:nvPicPr>
          <p:cNvPr id="18" name="Picture 12" descr="http://stihi.ru/pics/2014/05/06/7145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714743" y="1285860"/>
            <a:ext cx="6656537" cy="5572140"/>
          </a:xfrm>
          <a:prstGeom prst="rect">
            <a:avLst/>
          </a:prstGeom>
          <a:noFill/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40152" y="188640"/>
            <a:ext cx="3024336" cy="2863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0107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6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6500">
              <a:schemeClr val="accent4">
                <a:lumMod val="60000"/>
                <a:lumOff val="40000"/>
              </a:schemeClr>
            </a:gs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9664" y="0"/>
            <a:ext cx="3024336" cy="2863038"/>
          </a:xfrm>
          <a:prstGeom prst="rect">
            <a:avLst/>
          </a:prstGeom>
        </p:spPr>
      </p:pic>
      <p:sp>
        <p:nvSpPr>
          <p:cNvPr id="12" name="Заголовок 1"/>
          <p:cNvSpPr>
            <a:spLocks noGrp="1"/>
          </p:cNvSpPr>
          <p:nvPr>
            <p:ph type="ctrTitle"/>
          </p:nvPr>
        </p:nvSpPr>
        <p:spPr>
          <a:xfrm>
            <a:off x="-785850" y="0"/>
            <a:ext cx="7772400" cy="1470025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Разминка: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0" y="1428736"/>
            <a:ext cx="6572296" cy="78581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Доска на веревках не хуже лошадки, катает всех ловких на детской площадке 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0" name="Picture 2" descr="http://900igr.net/datai/tsvet-i-forma/Zvuki-tuk.files/0004-003-Na-kacheli-KACH-KACH.p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86446" y="1000108"/>
            <a:ext cx="2286016" cy="2799203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0" y="2571744"/>
            <a:ext cx="6572296" cy="7858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Между деревьями кровать, качаясь, можно отдыхать 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2" name="Picture 4" descr="http://centershop.ru/img/upload/Hammock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86446" y="1357298"/>
            <a:ext cx="3071834" cy="3096945"/>
          </a:xfrm>
          <a:prstGeom prst="rect">
            <a:avLst/>
          </a:prstGeom>
          <a:noFill/>
        </p:spPr>
      </p:pic>
      <p:sp>
        <p:nvSpPr>
          <p:cNvPr id="17" name="Прямоугольник 16"/>
          <p:cNvSpPr/>
          <p:nvPr/>
        </p:nvSpPr>
        <p:spPr>
          <a:xfrm>
            <a:off x="0" y="3571876"/>
            <a:ext cx="6572296" cy="78581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Из-под крыши крыша под дождик вышла 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4" name="Picture 6" descr="https://img-fotki.yandex.ru/get/6819/96945866.70d/0_d092a_faebfbfa_S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58016" y="3000372"/>
            <a:ext cx="1323975" cy="1428750"/>
          </a:xfrm>
          <a:prstGeom prst="rect">
            <a:avLst/>
          </a:prstGeom>
          <a:noFill/>
        </p:spPr>
      </p:pic>
      <p:sp>
        <p:nvSpPr>
          <p:cNvPr id="20" name="Прямоугольник 19"/>
          <p:cNvSpPr/>
          <p:nvPr/>
        </p:nvSpPr>
        <p:spPr>
          <a:xfrm>
            <a:off x="0" y="4500570"/>
            <a:ext cx="6572296" cy="78581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дыбы поставил кузов и избавился от груза 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6" name="Picture 8" descr="http://autoobsor.ucoz.ru/_si/1/s20313374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43636" y="3214686"/>
            <a:ext cx="2643206" cy="2266549"/>
          </a:xfrm>
          <a:prstGeom prst="rect">
            <a:avLst/>
          </a:prstGeom>
          <a:noFill/>
        </p:spPr>
      </p:pic>
      <p:sp>
        <p:nvSpPr>
          <p:cNvPr id="21" name="Прямоугольник 20"/>
          <p:cNvSpPr/>
          <p:nvPr/>
        </p:nvSpPr>
        <p:spPr>
          <a:xfrm>
            <a:off x="0" y="5572140"/>
            <a:ext cx="6572296" cy="785818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колесе не белка, а цветная стрелка, кто заблудится в пути, говорит, куда идти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8" name="Picture 10" descr="http://img-fotki.yandex.ru/get/6622/3859501.1e/0_a59dd_179fd91f_XXL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00826" y="4429132"/>
            <a:ext cx="1799345" cy="221457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90107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7" grpId="0" animBg="1"/>
      <p:bldP spid="20" grpId="0" animBg="1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6500">
              <a:schemeClr val="accent4">
                <a:lumMod val="60000"/>
                <a:lumOff val="40000"/>
              </a:schemeClr>
            </a:gs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/>
          <p:cNvSpPr>
            <a:spLocks noGrp="1"/>
          </p:cNvSpPr>
          <p:nvPr>
            <p:ph type="ctrTitle"/>
          </p:nvPr>
        </p:nvSpPr>
        <p:spPr>
          <a:xfrm>
            <a:off x="-785850" y="0"/>
            <a:ext cx="7772400" cy="1470025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Разминка: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0" y="1428736"/>
            <a:ext cx="7715272" cy="78581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Что за лента без колес, протянулась средь берез, через поле, через луг, и на север, и на юг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 descr="http://ok-t.ru/lektsiopedia/baza/4507243304342.files/image05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43306" y="2285992"/>
            <a:ext cx="5177494" cy="2881311"/>
          </a:xfrm>
          <a:prstGeom prst="rect">
            <a:avLst/>
          </a:prstGeom>
          <a:noFill/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9664" y="0"/>
            <a:ext cx="3024336" cy="2863038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0" y="2571744"/>
            <a:ext cx="6572296" cy="7858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сам он держится за дно, и держит судно заодно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6" name="Picture 4" descr="http://djentry.narod.ru/june_2016/56575675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72264" y="2285992"/>
            <a:ext cx="1962150" cy="2667000"/>
          </a:xfrm>
          <a:prstGeom prst="rect">
            <a:avLst/>
          </a:prstGeom>
          <a:noFill/>
        </p:spPr>
      </p:pic>
      <p:sp>
        <p:nvSpPr>
          <p:cNvPr id="22" name="Прямоугольник 21"/>
          <p:cNvSpPr/>
          <p:nvPr/>
        </p:nvSpPr>
        <p:spPr>
          <a:xfrm>
            <a:off x="0" y="3571876"/>
            <a:ext cx="6572296" cy="78581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Бежит при ветре споро без весел и мотора 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8" name="Picture 6" descr="http://prazdnichek.info/uploads/posts/2010-04/1271795734_img115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43702" y="3643314"/>
            <a:ext cx="2298699" cy="278608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90107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8" grpId="0" animBg="1"/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6500">
              <a:schemeClr val="accent4">
                <a:lumMod val="60000"/>
                <a:lumOff val="40000"/>
              </a:schemeClr>
            </a:gs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/>
          <p:cNvSpPr>
            <a:spLocks noGrp="1"/>
          </p:cNvSpPr>
          <p:nvPr>
            <p:ph type="ctrTitle"/>
          </p:nvPr>
        </p:nvSpPr>
        <p:spPr>
          <a:xfrm>
            <a:off x="-500098" y="1857364"/>
            <a:ext cx="7772400" cy="1470025"/>
          </a:xfrm>
        </p:spPr>
        <p:txBody>
          <a:bodyPr>
            <a:no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Уважения достоин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Смелый и отважный воин: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Трудно в тыл врага пробраться,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Незамеченным остаться,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Всё запомнить, разузнать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Утром в штабе рассказать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60" name="Picture 4" descr="http://ped-kopilka.ru/upload/blogs2/2016/2/35805_c0fd5ef58ab24619655c539a8c71bdda.jp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928670"/>
            <a:ext cx="7429552" cy="5572164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214282" y="785794"/>
            <a:ext cx="8001056" cy="58579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Конкурс </a:t>
            </a:r>
          </a:p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«Минное поле»</a:t>
            </a:r>
          </a:p>
          <a:p>
            <a:pPr algn="ctr"/>
            <a:endParaRPr lang="ru-RU" sz="4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9664" y="0"/>
            <a:ext cx="3024336" cy="2863038"/>
          </a:xfrm>
          <a:prstGeom prst="rect">
            <a:avLst/>
          </a:prstGeom>
        </p:spPr>
      </p:pic>
      <p:pic>
        <p:nvPicPr>
          <p:cNvPr id="19462" name="Picture 6" descr="https://upload.wikimedia.org/wikipedia/commons/thumb/8/80/Falklands-Minefield.JPG/250px-Falklands-Minefield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7224" y="2143116"/>
            <a:ext cx="6198294" cy="421484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90107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6500">
              <a:schemeClr val="accent4">
                <a:lumMod val="60000"/>
                <a:lumOff val="40000"/>
              </a:schemeClr>
            </a:gs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/>
          <p:cNvSpPr>
            <a:spLocks noGrp="1"/>
          </p:cNvSpPr>
          <p:nvPr>
            <p:ph type="ctrTitle"/>
          </p:nvPr>
        </p:nvSpPr>
        <p:spPr>
          <a:xfrm>
            <a:off x="-500098" y="1857364"/>
            <a:ext cx="7772400" cy="1470025"/>
          </a:xfrm>
        </p:spPr>
        <p:txBody>
          <a:bodyPr>
            <a:no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Его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машина вся в броне,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Как будто черепаха.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Ведь на войне как на войне,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Здесь не должно быть страха!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Ствол орудийный впереди: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Опасно! Враг, не подходи!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8" name="Picture 2" descr="http://ped-kopilka.ru/upload/blogs2/2016/2/35805_c5b3ba388c3b09880dc0a5ddd51da281.jp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00108"/>
            <a:ext cx="8528642" cy="478634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571480"/>
            <a:ext cx="8572528" cy="62865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Конкурс </a:t>
            </a:r>
          </a:p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«Танкисты»</a:t>
            </a:r>
          </a:p>
          <a:p>
            <a:pPr algn="ctr"/>
            <a:endParaRPr lang="ru-RU" sz="4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9664" y="0"/>
            <a:ext cx="3024336" cy="2863038"/>
          </a:xfrm>
          <a:prstGeom prst="rect">
            <a:avLst/>
          </a:prstGeom>
        </p:spPr>
      </p:pic>
      <p:pic>
        <p:nvPicPr>
          <p:cNvPr id="21506" name="Picture 2" descr="http://www.1zoom.ru/prev2/240/23907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4413" y="2428868"/>
            <a:ext cx="6378393" cy="35719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90107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6500">
              <a:schemeClr val="accent4">
                <a:lumMod val="60000"/>
                <a:lumOff val="40000"/>
              </a:schemeClr>
            </a:gs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/>
          <p:cNvSpPr>
            <a:spLocks noGrp="1"/>
          </p:cNvSpPr>
          <p:nvPr>
            <p:ph type="ctrTitle"/>
          </p:nvPr>
        </p:nvSpPr>
        <p:spPr>
          <a:xfrm>
            <a:off x="-500098" y="1857364"/>
            <a:ext cx="7772400" cy="1470025"/>
          </a:xfrm>
        </p:spPr>
        <p:txBody>
          <a:bodyPr>
            <a:no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Заменит робота-машину —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Сам обезвредит бомбу, мину.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Совсем не должен ошибаться,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Чтобы в живых потом остаться.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2" name="Picture 4" descr="http://ped-kopilka.ru/upload/blogs/22586_b68b58afb2bc1445ad397d99070088aa.jp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428736"/>
            <a:ext cx="6858048" cy="4590292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0" y="571480"/>
            <a:ext cx="8572528" cy="62865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Конкурс </a:t>
            </a:r>
          </a:p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«Сапёры»</a:t>
            </a:r>
          </a:p>
          <a:p>
            <a:pPr algn="ctr"/>
            <a:endParaRPr lang="ru-RU" sz="4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2" descr="http://ped-kopilka.ru/upload/blogs/22586_8d813cee01b8c08ce4d96203c822cd6d.jp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28" y="2285992"/>
            <a:ext cx="5572164" cy="4179123"/>
          </a:xfrm>
          <a:prstGeom prst="rect">
            <a:avLst/>
          </a:prstGeom>
          <a:noFill/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9664" y="0"/>
            <a:ext cx="3024336" cy="2863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0107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6500">
              <a:schemeClr val="accent4">
                <a:lumMod val="60000"/>
                <a:lumOff val="40000"/>
              </a:schemeClr>
            </a:gs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285720" y="285728"/>
            <a:ext cx="8572528" cy="62865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Конкурс </a:t>
            </a:r>
          </a:p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«Интеллектуальный»</a:t>
            </a:r>
          </a:p>
          <a:p>
            <a:pPr algn="ctr"/>
            <a:endParaRPr lang="ru-RU" sz="4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9664" y="0"/>
            <a:ext cx="3024336" cy="2863038"/>
          </a:xfrm>
          <a:prstGeom prst="rect">
            <a:avLst/>
          </a:prstGeom>
        </p:spPr>
      </p:pic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6" name="Picture 2" descr="http://1.bp.blogspot.com/-ctyyOrVQ_lc/Vjej9XfzC5I/AAAAAAAAIL4/E_UwDS_rD5k/s1600/crypt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28" y="2000240"/>
            <a:ext cx="6000792" cy="45072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90107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4F4F4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</TotalTime>
  <Words>264</Words>
  <Application>Microsoft Office PowerPoint</Application>
  <PresentationFormat>Экран (4:3)</PresentationFormat>
  <Paragraphs>86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День Защитника Отечества</vt:lpstr>
      <vt:lpstr>У этого праздника было несколько названий:</vt:lpstr>
      <vt:lpstr>Виды войск:</vt:lpstr>
      <vt:lpstr>Разминка:</vt:lpstr>
      <vt:lpstr>Разминка:</vt:lpstr>
      <vt:lpstr> Уважения достоин Смелый и отважный воин: Трудно в тыл врага пробраться, Незамеченным остаться, Всё запомнить, разузнать Утром в штабе рассказать</vt:lpstr>
      <vt:lpstr>Его машина вся в броне, Как будто черепаха. Ведь на войне как на войне, Здесь не должно быть страха! Ствол орудийный впереди: Опасно! Враг, не подходи! </vt:lpstr>
      <vt:lpstr>Заменит робота-машину — Сам обезвредит бомбу, мину. Совсем не должен ошибаться, Чтобы в живых потом остаться.</vt:lpstr>
      <vt:lpstr>Слайд 9</vt:lpstr>
      <vt:lpstr>Самолёт парит, как птица, Там — воздушная граница. На посту и днём, и ночью Наш солдат — военный……</vt:lpstr>
      <vt:lpstr>И на фронте, и в тылу День и ночь ведут борьбу: Жизни раненым спасают, В строй вернуться помогают</vt:lpstr>
      <vt:lpstr>Слайд 12</vt:lpstr>
      <vt:lpstr>Слайд 13</vt:lpstr>
      <vt:lpstr>Интернет- ресурсы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Denis</dc:creator>
  <cp:lastModifiedBy>Admin</cp:lastModifiedBy>
  <cp:revision>23</cp:revision>
  <dcterms:created xsi:type="dcterms:W3CDTF">2014-01-29T14:25:10Z</dcterms:created>
  <dcterms:modified xsi:type="dcterms:W3CDTF">2017-02-20T15:00:29Z</dcterms:modified>
</cp:coreProperties>
</file>