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0" r:id="rId4"/>
    <p:sldId id="279" r:id="rId5"/>
    <p:sldId id="261" r:id="rId6"/>
    <p:sldId id="301" r:id="rId7"/>
    <p:sldId id="300" r:id="rId8"/>
    <p:sldId id="302" r:id="rId9"/>
    <p:sldId id="273" r:id="rId10"/>
    <p:sldId id="274" r:id="rId11"/>
    <p:sldId id="275" r:id="rId12"/>
    <p:sldId id="277" r:id="rId13"/>
    <p:sldId id="269" r:id="rId14"/>
    <p:sldId id="304" r:id="rId15"/>
    <p:sldId id="289" r:id="rId16"/>
    <p:sldId id="292" r:id="rId17"/>
    <p:sldId id="271" r:id="rId18"/>
    <p:sldId id="270" r:id="rId19"/>
    <p:sldId id="30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709" autoAdjust="0"/>
  </p:normalViewPr>
  <p:slideViewPr>
    <p:cSldViewPr>
      <p:cViewPr>
        <p:scale>
          <a:sx n="60" d="100"/>
          <a:sy n="60" d="100"/>
        </p:scale>
        <p:origin x="-3000" y="-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BF3FC-B884-43CD-A7B6-CBE0194F8368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CF291-49BA-4E43-A0B0-F89B9704A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5B2332-422C-48F5-AE86-3CC3D101CFC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museum-online.ru/Romanticism/Ivan_Konstantinovich_Aivazovsky/Canvas/1461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museum-online.ru/Romanticism/Ivan_Konstantinovich_Aivazovsky/Canvas/1461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museum-online.ru/Romanticism/Ivan_Konstantinovich_Aivazovsky/Canvas/14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412777"/>
            <a:ext cx="8458200" cy="466301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 ДЕЕПРИЧАСТИЕМ НА «ТЫ»!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Повторение и обобщение по теме «Деепричастие».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00063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 русского языка в </a:t>
            </a:r>
            <a:r>
              <a:rPr lang="en-US" dirty="0" smtClean="0"/>
              <a:t>7</a:t>
            </a:r>
            <a:r>
              <a:rPr lang="ru-RU" dirty="0" smtClean="0"/>
              <a:t> классе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Айвазовский, Иван Константинович. Ниагарский водопад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5411" r="5411"/>
          <a:stretch>
            <a:fillRect/>
          </a:stretch>
        </p:blipFill>
        <p:spPr bwMode="auto">
          <a:xfrm>
            <a:off x="428596" y="357166"/>
            <a:ext cx="8429684" cy="398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81000" y="4429132"/>
            <a:ext cx="8477280" cy="1872436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Допишите текст, вставив вместо пропусков деепричастия и деепричастные обороты(можно воспользоваться  материалом прочитанного стихотворения.)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572528" y="650083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Айвазовский, Иван Константинович. Ниагарский водопад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5411" r="5411"/>
          <a:stretch>
            <a:fillRect/>
          </a:stretch>
        </p:blipFill>
        <p:spPr bwMode="auto">
          <a:xfrm>
            <a:off x="428596" y="285728"/>
            <a:ext cx="8177242" cy="29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3643314"/>
            <a:ext cx="8548718" cy="3000396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Перед нами картина И.К.Айвазовского «Ниагарский водопад». Мощные потоки </a:t>
            </a:r>
            <a:r>
              <a:rPr lang="ru-RU" sz="2400" dirty="0" err="1" smtClean="0"/>
              <a:t>воды,______________</a:t>
            </a:r>
            <a:r>
              <a:rPr lang="ru-RU" sz="2400" dirty="0" smtClean="0"/>
              <a:t>, устремляются вниз с огромной высоты. Они, </a:t>
            </a:r>
            <a:r>
              <a:rPr lang="ru-RU" sz="2400" dirty="0" err="1" smtClean="0"/>
              <a:t>__________,неостановимо</a:t>
            </a:r>
            <a:r>
              <a:rPr lang="ru-RU" sz="2400" dirty="0" smtClean="0"/>
              <a:t>  бегут  </a:t>
            </a:r>
            <a:r>
              <a:rPr lang="ru-RU" sz="2400" dirty="0" err="1" smtClean="0"/>
              <a:t>наперегонки,__________</a:t>
            </a:r>
            <a:r>
              <a:rPr lang="ru-RU" sz="2400" dirty="0" smtClean="0"/>
              <a:t>. Вот они, _______, переливаются под лучами солнца, а вот, ______, сливаются с темными </a:t>
            </a:r>
            <a:r>
              <a:rPr lang="ru-RU" sz="2400" dirty="0" err="1" smtClean="0"/>
              <a:t>скалами.Кто</a:t>
            </a:r>
            <a:r>
              <a:rPr lang="ru-RU" sz="2400" dirty="0" smtClean="0"/>
              <a:t> разгадает тайну? Кто укротит стихию, </a:t>
            </a:r>
            <a:r>
              <a:rPr lang="ru-RU" sz="2400" dirty="0" err="1" smtClean="0"/>
              <a:t>которая,_____________</a:t>
            </a:r>
            <a:r>
              <a:rPr lang="ru-RU" sz="2400" dirty="0" smtClean="0"/>
              <a:t>, веками удивляет человека?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8215339" y="62150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404664"/>
            <a:ext cx="820891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Расставьте знаки препинания, объясните их постановку. 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Кок ловко месил тесто засучив рукава куртки.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Матросы работали засучив рукава.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Пассажирка сидела в напряженной позе сложив на коленях руки.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отходом корабля в дальний рейс команда работает не покладая рук.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Корабль вышел из порта не спеша и сразу взял курс на север.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каких предложениях не поставили запятые? Почему?</a:t>
            </a:r>
          </a:p>
          <a:p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16416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260648"/>
            <a:ext cx="813690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Прочитайте предложения. Какая ошибка допущена?</a:t>
            </a:r>
          </a:p>
          <a:p>
            <a:endParaRPr lang="ru-RU" sz="4400" dirty="0"/>
          </a:p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Сидя у иллюминатора, был слышен крик чаек.</a:t>
            </a:r>
          </a:p>
          <a:p>
            <a:endParaRPr lang="ru-RU" dirty="0"/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Исправьте её.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Сидя у иллюминатора, я слышал крик чаек.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15140" y="6143644"/>
            <a:ext cx="61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Запишите  правильно предложения, исправив типичные ошибки:</a:t>
            </a:r>
          </a:p>
          <a:p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</a:rPr>
              <a:t>1</a:t>
            </a:r>
            <a:r>
              <a:rPr lang="ru-RU" sz="3600" dirty="0" smtClean="0">
                <a:solidFill>
                  <a:srgbClr val="7030A0"/>
                </a:solidFill>
              </a:rPr>
              <a:t>.Кама, с трудом см…</a:t>
            </a:r>
            <a:r>
              <a:rPr lang="ru-RU" sz="3600" dirty="0" err="1" smtClean="0">
                <a:solidFill>
                  <a:srgbClr val="7030A0"/>
                </a:solidFill>
              </a:rPr>
              <a:t>ряя</a:t>
            </a:r>
            <a:r>
              <a:rPr lang="ru-RU" sz="3600" dirty="0" smtClean="0">
                <a:solidFill>
                  <a:srgbClr val="7030A0"/>
                </a:solidFill>
              </a:rPr>
              <a:t> свой буйный нрав, и медленно л…</a:t>
            </a:r>
            <a:r>
              <a:rPr lang="ru-RU" sz="3600" dirty="0" err="1" smtClean="0">
                <a:solidFill>
                  <a:srgbClr val="7030A0"/>
                </a:solidFill>
              </a:rPr>
              <a:t>жилась</a:t>
            </a:r>
            <a:r>
              <a:rPr lang="ru-RU" sz="3600" dirty="0" smtClean="0">
                <a:solidFill>
                  <a:srgbClr val="7030A0"/>
                </a:solidFill>
              </a:rPr>
              <a:t> в русло.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2. Подъезжая к станции, с меня слетела шляпа.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3. </a:t>
            </a:r>
            <a:r>
              <a:rPr lang="ru-RU" sz="3600" dirty="0" err="1" smtClean="0">
                <a:solidFill>
                  <a:srgbClr val="7030A0"/>
                </a:solidFill>
              </a:rPr>
              <a:t>Неукр</a:t>
            </a:r>
            <a:r>
              <a:rPr lang="ru-RU" sz="3600" dirty="0" smtClean="0">
                <a:solidFill>
                  <a:srgbClr val="7030A0"/>
                </a:solidFill>
              </a:rPr>
              <a:t>…</a:t>
            </a:r>
            <a:r>
              <a:rPr lang="ru-RU" sz="3600" dirty="0" err="1" smtClean="0">
                <a:solidFill>
                  <a:srgbClr val="7030A0"/>
                </a:solidFill>
              </a:rPr>
              <a:t>тимая</a:t>
            </a:r>
            <a:r>
              <a:rPr lang="ru-RU" sz="3600" dirty="0" smtClean="0">
                <a:solidFill>
                  <a:srgbClr val="7030A0"/>
                </a:solidFill>
              </a:rPr>
              <a:t> стихия, бушуя и сокрушив всё на своем пути, устремляется в(даль)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100392" y="6021288"/>
            <a:ext cx="83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>
                <a:effectLst/>
              </a:rPr>
              <a:t>1. </a:t>
            </a:r>
            <a:r>
              <a:rPr lang="ru-RU" sz="2900" i="1">
                <a:effectLst/>
              </a:rPr>
              <a:t>Укажите </a:t>
            </a:r>
            <a:r>
              <a:rPr lang="ru-RU" sz="2900" b="1" i="1">
                <a:effectLst/>
              </a:rPr>
              <a:t>грамматически правильное </a:t>
            </a:r>
            <a:r>
              <a:rPr lang="ru-RU" sz="2900" i="1">
                <a:effectLst/>
              </a:rPr>
              <a:t>продолжение предложения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>
                <a:solidFill>
                  <a:schemeClr val="hlink"/>
                </a:solidFill>
                <a:effectLst/>
              </a:rPr>
              <a:t>Войдя в аудиторию,</a:t>
            </a:r>
          </a:p>
          <a:p>
            <a:r>
              <a:rPr lang="ru-RU" b="1">
                <a:effectLst/>
              </a:rPr>
              <a:t>1) мной была совершена ошибка;</a:t>
            </a:r>
          </a:p>
          <a:p>
            <a:r>
              <a:rPr lang="ru-RU" b="1">
                <a:effectLst/>
              </a:rPr>
              <a:t>2) профессор поздоровался со студентами;</a:t>
            </a:r>
          </a:p>
          <a:p>
            <a:r>
              <a:rPr lang="ru-RU" b="1">
                <a:effectLst/>
              </a:rPr>
              <a:t>3) не каждым соблюдается тишина;</a:t>
            </a:r>
          </a:p>
          <a:p>
            <a:r>
              <a:rPr lang="ru-RU" b="1">
                <a:effectLst/>
              </a:rPr>
              <a:t>4) у нас возникло чувство страха.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i="1" dirty="0" smtClean="0">
                <a:effectLst/>
              </a:rPr>
              <a:t>2. </a:t>
            </a:r>
            <a:r>
              <a:rPr lang="ru-RU" sz="2900" i="1" dirty="0">
                <a:effectLst/>
              </a:rPr>
              <a:t>Укажите </a:t>
            </a:r>
            <a:r>
              <a:rPr lang="ru-RU" sz="2900" b="1" i="1" dirty="0">
                <a:effectLst/>
              </a:rPr>
              <a:t>грамматически правильное </a:t>
            </a:r>
            <a:r>
              <a:rPr lang="ru-RU" sz="2900" i="1" dirty="0">
                <a:effectLst/>
              </a:rPr>
              <a:t>продолжение предложения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z="3600" b="1" i="1">
              <a:solidFill>
                <a:schemeClr val="hlink"/>
              </a:solidFill>
              <a:effectLst/>
            </a:endParaRPr>
          </a:p>
          <a:p>
            <a:r>
              <a:rPr lang="ru-RU" sz="3600" b="1">
                <a:solidFill>
                  <a:schemeClr val="hlink"/>
                </a:solidFill>
                <a:effectLst/>
              </a:rPr>
              <a:t>Гордо подняв голову,</a:t>
            </a:r>
          </a:p>
          <a:p>
            <a:r>
              <a:rPr lang="ru-RU" sz="3600" b="1">
                <a:effectLst/>
              </a:rPr>
              <a:t>1) не видится ошибок;</a:t>
            </a:r>
          </a:p>
          <a:p>
            <a:r>
              <a:rPr lang="ru-RU" sz="3600" b="1">
                <a:effectLst/>
              </a:rPr>
              <a:t>2) у всех возникло чувство обиды;</a:t>
            </a:r>
          </a:p>
          <a:p>
            <a:r>
              <a:rPr lang="ru-RU" sz="3600" b="1">
                <a:effectLst/>
              </a:rPr>
              <a:t>3) она вышла из комнаты;</a:t>
            </a:r>
          </a:p>
          <a:p>
            <a:r>
              <a:rPr lang="ru-RU" sz="3600" b="1">
                <a:effectLst/>
              </a:rPr>
              <a:t>4) мною был никто не замечен.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Выберите из карточек   признаки, не  характерные для деепричастия.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00192" y="2636912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Какой?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0" y="4941168"/>
            <a:ext cx="2736304" cy="1916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Служит для связи слов в предложении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88224" y="1124744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Суффиксы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я; в; вши.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4572000" y="4581128"/>
            <a:ext cx="2160240" cy="122413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Особая форма глагола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вырезанными соседними углами 7"/>
          <p:cNvSpPr/>
          <p:nvPr/>
        </p:nvSpPr>
        <p:spPr>
          <a:xfrm>
            <a:off x="2411760" y="2204864"/>
            <a:ext cx="2016224" cy="72008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изменяется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411760" y="4725144"/>
            <a:ext cx="1944216" cy="86409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обстоятельство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одним вырезанным скругленным углом 9"/>
          <p:cNvSpPr/>
          <p:nvPr/>
        </p:nvSpPr>
        <p:spPr>
          <a:xfrm>
            <a:off x="323528" y="2132856"/>
            <a:ext cx="1800200" cy="79208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Признаки наречия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3059832" y="3789040"/>
            <a:ext cx="2016224" cy="86409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делая?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624" y="2996952"/>
            <a:ext cx="2016224" cy="1340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Служебная часть речи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рапеция 13"/>
          <p:cNvSpPr/>
          <p:nvPr/>
        </p:nvSpPr>
        <p:spPr>
          <a:xfrm>
            <a:off x="6156176" y="3861048"/>
            <a:ext cx="2304256" cy="10081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возвратное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4283968" y="2852936"/>
            <a:ext cx="2267744" cy="12687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Добавочное действие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авильный пятиугольник 16"/>
          <p:cNvSpPr/>
          <p:nvPr/>
        </p:nvSpPr>
        <p:spPr>
          <a:xfrm>
            <a:off x="971600" y="1052736"/>
            <a:ext cx="2664296" cy="115212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Совершенный вид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Горизонтальный свиток 17"/>
          <p:cNvSpPr/>
          <p:nvPr/>
        </p:nvSpPr>
        <p:spPr>
          <a:xfrm>
            <a:off x="3707904" y="980728"/>
            <a:ext cx="2880320" cy="1440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Суффиксы </a:t>
            </a:r>
          </a:p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ущ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ющ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ащ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ящ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804248" y="5445224"/>
            <a:ext cx="208823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Как?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6248" y="60722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8497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Творческое задание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Составить  текст на тему « Удивительное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рядом,есть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еще на свете чудеса, стоит в мир внимательней вглядеться» ,используя данные и самостоятельно придуманные деепричастия и деепричастные обороты.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Испуганно замерли, прислушиваясь; пригнувшись; опустив голову; тяжело ступая; идя вдоль ручья; беззвучно приглашая искупаться в прохладной глубине; отдохнув; увидев красивый островок; сбросив с плеч тяжёлую ношу.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7685689" y="6286520"/>
            <a:ext cx="67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692275" y="1484313"/>
            <a:ext cx="2855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МОЛОДЦЫ!!!</a:t>
            </a:r>
            <a:endParaRPr lang="en-US" sz="44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3555" name="WordArt 4"/>
          <p:cNvSpPr>
            <a:spLocks noChangeArrowheads="1" noChangeShapeType="1" noTextEdit="1"/>
          </p:cNvSpPr>
          <p:nvPr/>
        </p:nvSpPr>
        <p:spPr bwMode="auto">
          <a:xfrm rot="-966622">
            <a:off x="1263650" y="2162175"/>
            <a:ext cx="6551613" cy="2011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921"/>
              </a:avLst>
            </a:prstTxWarp>
          </a:bodyPr>
          <a:lstStyle/>
          <a:p>
            <a:pPr algn="ctr"/>
            <a:r>
              <a:rPr lang="ru-RU" sz="4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96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МОЛОДЦЫ!!!</a:t>
            </a:r>
          </a:p>
        </p:txBody>
      </p:sp>
      <p:pic>
        <p:nvPicPr>
          <p:cNvPr id="23556" name="Picture 4" descr="http://bglog.net/ClientFiles/c7dc16de-73c6-46d8-a49d-c676802b1d2e/kot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3214688"/>
            <a:ext cx="2143125" cy="33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857232"/>
            <a:ext cx="74168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Загадку эту отгадать совсем не сложно!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Меня с наречием порою спутать можно,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 помните, чтобы вопрос вас не подвёл: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Я по значению похоже на глагол!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43834" y="628652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3529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Кипя,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Шипя,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Журча,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Ворча,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Крутясь,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Сливаясь,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Вздымаясь,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Вздуваясь,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Мелькая, шурша,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езвясь и спеша,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Скользя, обнимаясь,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Делясь и встречаясь,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Ласкаясь, бунтуя, летя,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Играя, дробясь, шелестя,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Блистая, взлетая, шатаясь.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Сплетаясь, звеня, клокоча,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Взвиваясь, вертясь, грохоча,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Морщинясь, волнуясь, катаясь,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Бросаясь, меняясь, воркуя, шумя,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Взметаясь и пенясь, смеясь и болтая,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Катаясь, извиваясь, стремясь, вырастая,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Вперед и вперед убегая в свободолюбивом задоре,-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 падают бурные воды в сверкающем, быстром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Лодоре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15404" y="6072206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42966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25682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Деепричастные обороты являются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принадлежностью в основном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книжной речи. Несомненное их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преимущество… заключается в их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краткости и динамичности. Им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присуща также большая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выразительность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Д.Э.Розенталь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8924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Выписать из стихотворения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деепричастия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кипя, крутясь, убегая).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Определить, от каких глаголов  они образованы.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Произвести морфемный разбор.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Указать морфологические  признаки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1090" y="642939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yalova.O.V\Pictures\бой чесменс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362450" y="-6096000"/>
            <a:ext cx="17868900" cy="1905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Vyalova.O.V\Pictures\лунная ночь в крым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1447"/>
            <a:ext cx="8215370" cy="6107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Vyalova.O.V\Pictures\девятый ва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81588" y="-2943225"/>
            <a:ext cx="19307176" cy="1274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йвазовский, Иван Константинович. Ниагарский водопад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7" y="1071545"/>
            <a:ext cx="8429684" cy="542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8572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И.К.Айвазовский. Ниагарский водопад.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2941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01090" y="6286520"/>
            <a:ext cx="676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665</Words>
  <Application>Microsoft Office PowerPoint</Application>
  <PresentationFormat>Экран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 ДЕЕПРИЧАСТИЕМ НА «ТЫ»!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И.К.Айвазовский. Ниагарский водопад.</vt:lpstr>
      <vt:lpstr>Слайд 10</vt:lpstr>
      <vt:lpstr>Слайд 11</vt:lpstr>
      <vt:lpstr>Слайд 12</vt:lpstr>
      <vt:lpstr>Слайд 13</vt:lpstr>
      <vt:lpstr>Слайд 14</vt:lpstr>
      <vt:lpstr>1. Укажите грамматически правильное продолжение предложения</vt:lpstr>
      <vt:lpstr>2. Укажите грамматически правильное продолжение предложения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ДЕЕПРИЧАСТИЕМ НА «ТЫ»!</dc:title>
  <dc:creator>Admin</dc:creator>
  <cp:lastModifiedBy>Vyalova.</cp:lastModifiedBy>
  <cp:revision>66</cp:revision>
  <dcterms:created xsi:type="dcterms:W3CDTF">2011-03-07T11:46:08Z</dcterms:created>
  <dcterms:modified xsi:type="dcterms:W3CDTF">2012-04-19T15:20:46Z</dcterms:modified>
</cp:coreProperties>
</file>