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 descr="Титу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609"/>
            <a:ext cx="9144000" cy="6848782"/>
          </a:xfrm>
          <a:prstGeom prst="rect">
            <a:avLst/>
          </a:prstGeom>
        </p:spPr>
      </p:pic>
      <p:pic>
        <p:nvPicPr>
          <p:cNvPr id="10" name="Рисунок 9" descr="Титул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361"/>
            <a:ext cx="9144000" cy="682127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  <p:sndAc>
      <p:stSnd loop="1">
        <p:snd r:embed="rId1" name="drumroll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  <p:sndAc>
      <p:stSnd loop="1">
        <p:snd r:embed="rId1" name="drumroll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  <p:sndAc>
      <p:stSnd loop="1">
        <p:snd r:embed="rId1" name="drumroll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  <p:sndAc>
      <p:stSnd loop="1">
        <p:snd r:embed="rId1" name="drumroll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  <p:sndAc>
      <p:stSnd loop="1">
        <p:snd r:embed="rId1" name="drumroll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  <p:sndAc>
      <p:stSnd loop="1">
        <p:snd r:embed="rId1" name="drumroll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  <p:sndAc>
      <p:stSnd loop="1">
        <p:snd r:embed="rId1" name="drumroll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  <p:sndAc>
      <p:stSnd loop="1">
        <p:snd r:embed="rId1" name="drumroll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  <p:sndAc>
      <p:stSnd loop="1">
        <p:snd r:embed="rId1" name="drumroll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  <p:sndAc>
      <p:stSnd loop="1">
        <p:snd r:embed="rId1" name="drumroll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 dir="vert"/>
    <p:sndAc>
      <p:stSnd loop="1">
        <p:snd r:embed="rId1" name="drumroll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03.10.2017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 descr="рабочий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slow">
    <p:randomBar dir="vert"/>
    <p:sndAc>
      <p:stSnd loop="1">
        <p:snd r:embed="rId13" name="drumroll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audio" Target="../media/audio1.wav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 рекламы Intouch страхование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25839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1470025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C00000"/>
                </a:solidFill>
              </a:rPr>
              <a:t>С днем страховщика!!</a:t>
            </a:r>
            <a:endParaRPr lang="ru-RU" sz="60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9606" y="1966409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6 октября 2017 год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592" y="3140968"/>
            <a:ext cx="2468815" cy="242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975260"/>
      </p:ext>
    </p:extLst>
  </p:cSld>
  <p:clrMapOvr>
    <a:masterClrMapping/>
  </p:clrMapOvr>
  <p:transition spd="slow" advClick="0" advTm="1000">
    <p:randomBar dir="vert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2890664" cy="543684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Проект страхового продукта разработан студентами колледжа</a:t>
            </a:r>
            <a:endParaRPr lang="ru-RU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8640"/>
            <a:ext cx="45624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73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Проект страхового продукта</a:t>
            </a:r>
            <a:endParaRPr lang="ru-RU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67572" cy="538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8689835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20" y="1556792"/>
            <a:ext cx="7704856" cy="49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Профессиональное общение и игры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7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13" y="1628800"/>
            <a:ext cx="6425175" cy="481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Встречи с работниками ведущих страховых компаний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6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Подарки от страховых компаний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57531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28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772400" cy="1362075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8" y="116632"/>
            <a:ext cx="4476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28" y="2709854"/>
            <a:ext cx="4486828" cy="408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29" y="98407"/>
            <a:ext cx="4422359" cy="261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7" y="3449102"/>
            <a:ext cx="4476751" cy="334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59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18124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Успех  специалиста страхового дела  - любовь к профессии!!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69111"/>
            <a:ext cx="4974336" cy="497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704" y="1769111"/>
            <a:ext cx="4037388" cy="302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000" y="4789482"/>
            <a:ext cx="1501046" cy="195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89483"/>
            <a:ext cx="2435860" cy="195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200838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Картинки по запросу страхов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5788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2109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9" y="680467"/>
            <a:ext cx="91440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56992"/>
            <a:ext cx="49530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5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0648"/>
            <a:ext cx="328238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5726"/>
            <a:ext cx="7962900" cy="342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6" y="260648"/>
            <a:ext cx="444049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74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0">
        <p:checker/>
      </p:transition>
    </mc:Choice>
    <mc:Fallback xmlns="">
      <p:transition spd="slow" advClick="0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10350"/>
            <a:ext cx="66675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13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000" fill="hold"/>
                                        <p:tgtEl>
                                          <p:spTgt spid="71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9"/>
            <a:ext cx="4427537" cy="672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63"/>
            <a:ext cx="4543602" cy="666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5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  <p:sndAc>
          <p:stSnd>
            <p:snd r:embed="rId2" name="drumroll.wav"/>
          </p:stSnd>
        </p:sndAc>
      </p:transition>
    </mc:Choice>
    <mc:Fallback xmlns="">
      <p:transition spd="slow" advClick="0" advTm="0">
        <p:fade/>
        <p:sndAc>
          <p:stSnd>
            <p:snd r:embed="rId5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Зонт –символ страховой защиты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78004"/>
            <a:ext cx="5688632" cy="553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4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  <p:sndAc>
          <p:stSnd>
            <p:snd r:embed="rId2" name="coin.wav"/>
          </p:stSnd>
        </p:sndAc>
      </p:transition>
    </mc:Choice>
    <mc:Fallback xmlns="">
      <p:transition spd="slow" advClick="0" advTm="0">
        <p:fade/>
        <p:sndAc>
          <p:stSnd>
            <p:snd r:embed="rId4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Розовый 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Розовый шаблон 2</Template>
  <TotalTime>163</TotalTime>
  <Words>45</Words>
  <Application>Microsoft Office PowerPoint</Application>
  <PresentationFormat>Экран (4:3)</PresentationFormat>
  <Paragraphs>9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Розовый шаблон 2</vt:lpstr>
      <vt:lpstr>С днем страховщика!!</vt:lpstr>
      <vt:lpstr>Презентация PowerPoint</vt:lpstr>
      <vt:lpstr>Успех  специалиста страхового дела  - любовь к профессии!!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Зонт –символ страховой защиты</vt:lpstr>
      <vt:lpstr>Проект страхового продукта разработан студентами колледжа</vt:lpstr>
      <vt:lpstr>Проект страхового продукта</vt:lpstr>
      <vt:lpstr>Профессиональное общение и игры</vt:lpstr>
      <vt:lpstr>Встречи с работниками ведущих страховых компаний</vt:lpstr>
      <vt:lpstr>Подарки от страховых компаний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днем страховщика!!</dc:title>
  <dc:creator>ASRock</dc:creator>
  <cp:lastModifiedBy>ASRock</cp:lastModifiedBy>
  <cp:revision>12</cp:revision>
  <dcterms:created xsi:type="dcterms:W3CDTF">2017-10-02T16:45:53Z</dcterms:created>
  <dcterms:modified xsi:type="dcterms:W3CDTF">2017-10-02T19:31:02Z</dcterms:modified>
</cp:coreProperties>
</file>