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6" r:id="rId7"/>
    <p:sldId id="261" r:id="rId8"/>
    <p:sldId id="262" r:id="rId9"/>
    <p:sldId id="263" r:id="rId10"/>
    <p:sldId id="267" r:id="rId11"/>
    <p:sldId id="268" r:id="rId12"/>
    <p:sldId id="269" r:id="rId13"/>
    <p:sldId id="270" r:id="rId14"/>
    <p:sldId id="271" r:id="rId15"/>
    <p:sldId id="272" r:id="rId16"/>
    <p:sldId id="273" r:id="rId17"/>
    <p:sldId id="274" r:id="rId18"/>
    <p:sldId id="265" r:id="rId19"/>
    <p:sldId id="264" r:id="rId20"/>
    <p:sldId id="275" r:id="rId21"/>
    <p:sldId id="276" r:id="rId22"/>
    <p:sldId id="277" r:id="rId23"/>
    <p:sldId id="278" r:id="rId24"/>
    <p:sldId id="279" r:id="rId25"/>
    <p:sldId id="280" r:id="rId26"/>
    <p:sldId id="281" r:id="rId27"/>
    <p:sldId id="282" r:id="rId28"/>
    <p:sldId id="283" r:id="rId29"/>
    <p:sldId id="284" r:id="rId30"/>
    <p:sldId id="287" r:id="rId31"/>
    <p:sldId id="288" r:id="rId32"/>
    <p:sldId id="286" r:id="rId3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6053"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ACA115-A7FF-4667-AFE5-112E5883DD26}" type="doc">
      <dgm:prSet loTypeId="urn:microsoft.com/office/officeart/2005/8/layout/pyramid1" loCatId="pyramid" qsTypeId="urn:microsoft.com/office/officeart/2005/8/quickstyle/simple1" qsCatId="simple" csTypeId="urn:microsoft.com/office/officeart/2005/8/colors/accent1_2" csCatId="accent1" phldr="1"/>
      <dgm:spPr/>
    </dgm:pt>
    <dgm:pt modelId="{22888857-A64A-4F26-9FB2-675E225655A0}">
      <dgm:prSet phldrT="[Текст]"/>
      <dgm:spPr/>
      <dgm:t>
        <a:bodyPr/>
        <a:lstStyle/>
        <a:p>
          <a:r>
            <a:rPr lang="kk-KZ" dirty="0" smtClean="0">
              <a:solidFill>
                <a:srgbClr val="FF0066"/>
              </a:solidFill>
              <a:latin typeface="Times New Roman" panose="02020603050405020304" pitchFamily="18" charset="0"/>
              <a:cs typeface="Times New Roman" panose="02020603050405020304" pitchFamily="18" charset="0"/>
            </a:rPr>
            <a:t>бағалау</a:t>
          </a:r>
          <a:endParaRPr lang="ru-RU" dirty="0">
            <a:solidFill>
              <a:srgbClr val="FF0066"/>
            </a:solidFill>
            <a:latin typeface="Times New Roman" panose="02020603050405020304" pitchFamily="18" charset="0"/>
            <a:cs typeface="Times New Roman" panose="02020603050405020304" pitchFamily="18" charset="0"/>
          </a:endParaRPr>
        </a:p>
      </dgm:t>
    </dgm:pt>
    <dgm:pt modelId="{2FE63B92-E63E-48DE-8C0B-E9DF3C8738DF}" type="parTrans" cxnId="{7405CD62-6686-4817-B22C-571DD83BEF77}">
      <dgm:prSet/>
      <dgm:spPr/>
      <dgm:t>
        <a:bodyPr/>
        <a:lstStyle/>
        <a:p>
          <a:endParaRPr lang="ru-RU"/>
        </a:p>
      </dgm:t>
    </dgm:pt>
    <dgm:pt modelId="{19DF11C0-1C3B-4045-99B1-57B152C1B47E}" type="sibTrans" cxnId="{7405CD62-6686-4817-B22C-571DD83BEF77}">
      <dgm:prSet/>
      <dgm:spPr/>
      <dgm:t>
        <a:bodyPr/>
        <a:lstStyle/>
        <a:p>
          <a:endParaRPr lang="ru-RU"/>
        </a:p>
      </dgm:t>
    </dgm:pt>
    <dgm:pt modelId="{AF6BA771-8AE5-4206-AFC8-677D6D014006}">
      <dgm:prSet phldrT="[Текст]"/>
      <dgm:spPr/>
      <dgm:t>
        <a:bodyPr/>
        <a:lstStyle/>
        <a:p>
          <a:r>
            <a:rPr lang="kk-KZ" dirty="0" smtClean="0">
              <a:solidFill>
                <a:srgbClr val="FF0066"/>
              </a:solidFill>
              <a:latin typeface="Times New Roman" panose="02020603050405020304" pitchFamily="18" charset="0"/>
              <a:cs typeface="Times New Roman" panose="02020603050405020304" pitchFamily="18" charset="0"/>
            </a:rPr>
            <a:t>Шығару (синтез)</a:t>
          </a:r>
          <a:endParaRPr lang="ru-RU" dirty="0">
            <a:solidFill>
              <a:srgbClr val="FF0066"/>
            </a:solidFill>
            <a:latin typeface="Times New Roman" panose="02020603050405020304" pitchFamily="18" charset="0"/>
            <a:cs typeface="Times New Roman" panose="02020603050405020304" pitchFamily="18" charset="0"/>
          </a:endParaRPr>
        </a:p>
      </dgm:t>
    </dgm:pt>
    <dgm:pt modelId="{3087D7CD-B1AB-4AB1-840A-4F5BB57A8A1B}" type="parTrans" cxnId="{33023165-7E6D-4BDD-A898-4F8C9445A642}">
      <dgm:prSet/>
      <dgm:spPr/>
      <dgm:t>
        <a:bodyPr/>
        <a:lstStyle/>
        <a:p>
          <a:endParaRPr lang="ru-RU"/>
        </a:p>
      </dgm:t>
    </dgm:pt>
    <dgm:pt modelId="{9136531D-D718-42DD-B1E3-47BEE816A07F}" type="sibTrans" cxnId="{33023165-7E6D-4BDD-A898-4F8C9445A642}">
      <dgm:prSet/>
      <dgm:spPr/>
      <dgm:t>
        <a:bodyPr/>
        <a:lstStyle/>
        <a:p>
          <a:endParaRPr lang="ru-RU"/>
        </a:p>
      </dgm:t>
    </dgm:pt>
    <dgm:pt modelId="{4C415B7F-5789-4FAA-8B7D-1B3822DB7469}">
      <dgm:prSet phldrT="[Текст]"/>
      <dgm:spPr/>
      <dgm:t>
        <a:bodyPr/>
        <a:lstStyle/>
        <a:p>
          <a:r>
            <a:rPr lang="kk-KZ" dirty="0" smtClean="0">
              <a:solidFill>
                <a:srgbClr val="FF0066"/>
              </a:solidFill>
              <a:latin typeface="Times New Roman" panose="02020603050405020304" pitchFamily="18" charset="0"/>
              <a:cs typeface="Times New Roman" panose="02020603050405020304" pitchFamily="18" charset="0"/>
            </a:rPr>
            <a:t>Талдау (анализ)</a:t>
          </a:r>
          <a:endParaRPr lang="ru-RU" dirty="0">
            <a:solidFill>
              <a:srgbClr val="FF0066"/>
            </a:solidFill>
            <a:latin typeface="Times New Roman" panose="02020603050405020304" pitchFamily="18" charset="0"/>
            <a:cs typeface="Times New Roman" panose="02020603050405020304" pitchFamily="18" charset="0"/>
          </a:endParaRPr>
        </a:p>
      </dgm:t>
    </dgm:pt>
    <dgm:pt modelId="{AB772925-7173-41A9-BDF5-BCE9BFB77115}" type="parTrans" cxnId="{DE222B76-B980-4F7D-B574-8EC414BD86DA}">
      <dgm:prSet/>
      <dgm:spPr/>
      <dgm:t>
        <a:bodyPr/>
        <a:lstStyle/>
        <a:p>
          <a:endParaRPr lang="ru-RU"/>
        </a:p>
      </dgm:t>
    </dgm:pt>
    <dgm:pt modelId="{5320D316-AB12-49B8-82D8-0D04E591B49E}" type="sibTrans" cxnId="{DE222B76-B980-4F7D-B574-8EC414BD86DA}">
      <dgm:prSet/>
      <dgm:spPr/>
      <dgm:t>
        <a:bodyPr/>
        <a:lstStyle/>
        <a:p>
          <a:endParaRPr lang="ru-RU"/>
        </a:p>
      </dgm:t>
    </dgm:pt>
    <dgm:pt modelId="{655A6FD1-31CD-4C62-8F08-7A720F37BCCB}">
      <dgm:prSet phldrT="[Текст]"/>
      <dgm:spPr/>
      <dgm:t>
        <a:bodyPr/>
        <a:lstStyle/>
        <a:p>
          <a:r>
            <a:rPr lang="kk-KZ" dirty="0" smtClean="0">
              <a:solidFill>
                <a:srgbClr val="FF0066"/>
              </a:solidFill>
              <a:latin typeface="Times New Roman" panose="02020603050405020304" pitchFamily="18" charset="0"/>
              <a:cs typeface="Times New Roman" panose="02020603050405020304" pitchFamily="18" charset="0"/>
            </a:rPr>
            <a:t>Білім</a:t>
          </a:r>
          <a:endParaRPr lang="ru-RU" dirty="0">
            <a:solidFill>
              <a:srgbClr val="FF0066"/>
            </a:solidFill>
            <a:latin typeface="Times New Roman" panose="02020603050405020304" pitchFamily="18" charset="0"/>
            <a:cs typeface="Times New Roman" panose="02020603050405020304" pitchFamily="18" charset="0"/>
          </a:endParaRPr>
        </a:p>
      </dgm:t>
    </dgm:pt>
    <dgm:pt modelId="{7EA7CFEA-03C6-457A-A429-DFCF2D9865B9}" type="parTrans" cxnId="{AED716DE-9A3F-43C4-BCC5-55A40049BA63}">
      <dgm:prSet/>
      <dgm:spPr/>
      <dgm:t>
        <a:bodyPr/>
        <a:lstStyle/>
        <a:p>
          <a:endParaRPr lang="ru-RU"/>
        </a:p>
      </dgm:t>
    </dgm:pt>
    <dgm:pt modelId="{0A6902DE-53E5-4479-A9C0-489A795262A6}" type="sibTrans" cxnId="{AED716DE-9A3F-43C4-BCC5-55A40049BA63}">
      <dgm:prSet/>
      <dgm:spPr/>
      <dgm:t>
        <a:bodyPr/>
        <a:lstStyle/>
        <a:p>
          <a:endParaRPr lang="ru-RU"/>
        </a:p>
      </dgm:t>
    </dgm:pt>
    <dgm:pt modelId="{855D299A-5CB2-48D9-AE72-5A70C36AAEAE}">
      <dgm:prSet phldrT="[Текст]"/>
      <dgm:spPr/>
      <dgm:t>
        <a:bodyPr/>
        <a:lstStyle/>
        <a:p>
          <a:r>
            <a:rPr lang="kk-KZ" dirty="0" smtClean="0">
              <a:solidFill>
                <a:srgbClr val="FF0066"/>
              </a:solidFill>
              <a:latin typeface="Times New Roman" panose="02020603050405020304" pitchFamily="18" charset="0"/>
              <a:cs typeface="Times New Roman" panose="02020603050405020304" pitchFamily="18" charset="0"/>
            </a:rPr>
            <a:t>Қолдану</a:t>
          </a:r>
          <a:endParaRPr lang="ru-RU" dirty="0">
            <a:solidFill>
              <a:srgbClr val="FF0066"/>
            </a:solidFill>
            <a:latin typeface="Times New Roman" panose="02020603050405020304" pitchFamily="18" charset="0"/>
            <a:cs typeface="Times New Roman" panose="02020603050405020304" pitchFamily="18" charset="0"/>
          </a:endParaRPr>
        </a:p>
      </dgm:t>
    </dgm:pt>
    <dgm:pt modelId="{EFA097A4-86F8-4E66-8A94-215E07DFD529}" type="parTrans" cxnId="{6458E14E-7398-4A17-89C6-A3CF3E80F752}">
      <dgm:prSet/>
      <dgm:spPr/>
      <dgm:t>
        <a:bodyPr/>
        <a:lstStyle/>
        <a:p>
          <a:endParaRPr lang="ru-RU"/>
        </a:p>
      </dgm:t>
    </dgm:pt>
    <dgm:pt modelId="{70D96147-9B99-4C16-94F4-F6E9D12B3122}" type="sibTrans" cxnId="{6458E14E-7398-4A17-89C6-A3CF3E80F752}">
      <dgm:prSet/>
      <dgm:spPr/>
      <dgm:t>
        <a:bodyPr/>
        <a:lstStyle/>
        <a:p>
          <a:endParaRPr lang="ru-RU"/>
        </a:p>
      </dgm:t>
    </dgm:pt>
    <dgm:pt modelId="{23E6BAEB-1FC7-42A8-8936-8DA61918767D}">
      <dgm:prSet phldrT="[Текст]"/>
      <dgm:spPr/>
      <dgm:t>
        <a:bodyPr/>
        <a:lstStyle/>
        <a:p>
          <a:r>
            <a:rPr lang="kk-KZ" dirty="0" smtClean="0">
              <a:solidFill>
                <a:srgbClr val="FF0066"/>
              </a:solidFill>
              <a:latin typeface="Times New Roman" panose="02020603050405020304" pitchFamily="18" charset="0"/>
              <a:cs typeface="Times New Roman" panose="02020603050405020304" pitchFamily="18" charset="0"/>
            </a:rPr>
            <a:t>Түсіну</a:t>
          </a:r>
          <a:endParaRPr lang="ru-RU" dirty="0">
            <a:solidFill>
              <a:srgbClr val="FF0066"/>
            </a:solidFill>
            <a:latin typeface="Times New Roman" panose="02020603050405020304" pitchFamily="18" charset="0"/>
            <a:cs typeface="Times New Roman" panose="02020603050405020304" pitchFamily="18" charset="0"/>
          </a:endParaRPr>
        </a:p>
      </dgm:t>
    </dgm:pt>
    <dgm:pt modelId="{D4A592A4-8B4B-470E-81BE-09D1D428B4F0}" type="parTrans" cxnId="{A7E8AA8C-1AFC-4CB9-BEEC-92B6323587A5}">
      <dgm:prSet/>
      <dgm:spPr/>
      <dgm:t>
        <a:bodyPr/>
        <a:lstStyle/>
        <a:p>
          <a:endParaRPr lang="ru-RU"/>
        </a:p>
      </dgm:t>
    </dgm:pt>
    <dgm:pt modelId="{BA824052-913B-4E2E-A3B9-459023942D90}" type="sibTrans" cxnId="{A7E8AA8C-1AFC-4CB9-BEEC-92B6323587A5}">
      <dgm:prSet/>
      <dgm:spPr/>
      <dgm:t>
        <a:bodyPr/>
        <a:lstStyle/>
        <a:p>
          <a:endParaRPr lang="ru-RU"/>
        </a:p>
      </dgm:t>
    </dgm:pt>
    <dgm:pt modelId="{EFEA35C0-80C8-4A5C-8054-778C6C8DFFBC}" type="pres">
      <dgm:prSet presAssocID="{26ACA115-A7FF-4667-AFE5-112E5883DD26}" presName="Name0" presStyleCnt="0">
        <dgm:presLayoutVars>
          <dgm:dir/>
          <dgm:animLvl val="lvl"/>
          <dgm:resizeHandles val="exact"/>
        </dgm:presLayoutVars>
      </dgm:prSet>
      <dgm:spPr/>
    </dgm:pt>
    <dgm:pt modelId="{5181265F-4FF9-4744-A901-BF9A939CDD9A}" type="pres">
      <dgm:prSet presAssocID="{22888857-A64A-4F26-9FB2-675E225655A0}" presName="Name8" presStyleCnt="0"/>
      <dgm:spPr/>
    </dgm:pt>
    <dgm:pt modelId="{8903BB62-8AEF-4443-9E0E-9A187BC3E742}" type="pres">
      <dgm:prSet presAssocID="{22888857-A64A-4F26-9FB2-675E225655A0}" presName="level" presStyleLbl="node1" presStyleIdx="0" presStyleCnt="6">
        <dgm:presLayoutVars>
          <dgm:chMax val="1"/>
          <dgm:bulletEnabled val="1"/>
        </dgm:presLayoutVars>
      </dgm:prSet>
      <dgm:spPr/>
      <dgm:t>
        <a:bodyPr/>
        <a:lstStyle/>
        <a:p>
          <a:endParaRPr lang="ru-RU"/>
        </a:p>
      </dgm:t>
    </dgm:pt>
    <dgm:pt modelId="{8DE891CC-418B-4FFC-8A87-7C4BD853F027}" type="pres">
      <dgm:prSet presAssocID="{22888857-A64A-4F26-9FB2-675E225655A0}" presName="levelTx" presStyleLbl="revTx" presStyleIdx="0" presStyleCnt="0">
        <dgm:presLayoutVars>
          <dgm:chMax val="1"/>
          <dgm:bulletEnabled val="1"/>
        </dgm:presLayoutVars>
      </dgm:prSet>
      <dgm:spPr/>
      <dgm:t>
        <a:bodyPr/>
        <a:lstStyle/>
        <a:p>
          <a:endParaRPr lang="ru-RU"/>
        </a:p>
      </dgm:t>
    </dgm:pt>
    <dgm:pt modelId="{5D230D69-F34B-4634-83E7-0136BC8D7920}" type="pres">
      <dgm:prSet presAssocID="{AF6BA771-8AE5-4206-AFC8-677D6D014006}" presName="Name8" presStyleCnt="0"/>
      <dgm:spPr/>
    </dgm:pt>
    <dgm:pt modelId="{73CB030F-D4F4-4953-BE5F-A443BBBA21B9}" type="pres">
      <dgm:prSet presAssocID="{AF6BA771-8AE5-4206-AFC8-677D6D014006}" presName="level" presStyleLbl="node1" presStyleIdx="1" presStyleCnt="6" custLinFactNeighborX="643" custLinFactNeighborY="2473">
        <dgm:presLayoutVars>
          <dgm:chMax val="1"/>
          <dgm:bulletEnabled val="1"/>
        </dgm:presLayoutVars>
      </dgm:prSet>
      <dgm:spPr/>
      <dgm:t>
        <a:bodyPr/>
        <a:lstStyle/>
        <a:p>
          <a:endParaRPr lang="ru-RU"/>
        </a:p>
      </dgm:t>
    </dgm:pt>
    <dgm:pt modelId="{99739AB8-9959-41CF-8341-70185A0B570F}" type="pres">
      <dgm:prSet presAssocID="{AF6BA771-8AE5-4206-AFC8-677D6D014006}" presName="levelTx" presStyleLbl="revTx" presStyleIdx="0" presStyleCnt="0">
        <dgm:presLayoutVars>
          <dgm:chMax val="1"/>
          <dgm:bulletEnabled val="1"/>
        </dgm:presLayoutVars>
      </dgm:prSet>
      <dgm:spPr/>
      <dgm:t>
        <a:bodyPr/>
        <a:lstStyle/>
        <a:p>
          <a:endParaRPr lang="ru-RU"/>
        </a:p>
      </dgm:t>
    </dgm:pt>
    <dgm:pt modelId="{16F8E675-CD80-4197-AC03-D93E0940069C}" type="pres">
      <dgm:prSet presAssocID="{4C415B7F-5789-4FAA-8B7D-1B3822DB7469}" presName="Name8" presStyleCnt="0"/>
      <dgm:spPr/>
    </dgm:pt>
    <dgm:pt modelId="{74CB7F5E-3ED0-41FF-A456-031D1A664133}" type="pres">
      <dgm:prSet presAssocID="{4C415B7F-5789-4FAA-8B7D-1B3822DB7469}" presName="level" presStyleLbl="node1" presStyleIdx="2" presStyleCnt="6" custLinFactNeighborX="431">
        <dgm:presLayoutVars>
          <dgm:chMax val="1"/>
          <dgm:bulletEnabled val="1"/>
        </dgm:presLayoutVars>
      </dgm:prSet>
      <dgm:spPr/>
      <dgm:t>
        <a:bodyPr/>
        <a:lstStyle/>
        <a:p>
          <a:endParaRPr lang="ru-RU"/>
        </a:p>
      </dgm:t>
    </dgm:pt>
    <dgm:pt modelId="{3809A814-2C79-447D-8745-D501B1187430}" type="pres">
      <dgm:prSet presAssocID="{4C415B7F-5789-4FAA-8B7D-1B3822DB7469}" presName="levelTx" presStyleLbl="revTx" presStyleIdx="0" presStyleCnt="0">
        <dgm:presLayoutVars>
          <dgm:chMax val="1"/>
          <dgm:bulletEnabled val="1"/>
        </dgm:presLayoutVars>
      </dgm:prSet>
      <dgm:spPr/>
      <dgm:t>
        <a:bodyPr/>
        <a:lstStyle/>
        <a:p>
          <a:endParaRPr lang="ru-RU"/>
        </a:p>
      </dgm:t>
    </dgm:pt>
    <dgm:pt modelId="{F4A19B54-A74E-4657-B205-DFF92B94BD8D}" type="pres">
      <dgm:prSet presAssocID="{855D299A-5CB2-48D9-AE72-5A70C36AAEAE}" presName="Name8" presStyleCnt="0"/>
      <dgm:spPr/>
    </dgm:pt>
    <dgm:pt modelId="{A929CD02-AA88-41C0-AA50-5E492C6E5031}" type="pres">
      <dgm:prSet presAssocID="{855D299A-5CB2-48D9-AE72-5A70C36AAEAE}" presName="level" presStyleLbl="node1" presStyleIdx="3" presStyleCnt="6" custLinFactNeighborX="47" custLinFactNeighborY="-1611">
        <dgm:presLayoutVars>
          <dgm:chMax val="1"/>
          <dgm:bulletEnabled val="1"/>
        </dgm:presLayoutVars>
      </dgm:prSet>
      <dgm:spPr/>
      <dgm:t>
        <a:bodyPr/>
        <a:lstStyle/>
        <a:p>
          <a:endParaRPr lang="ru-RU"/>
        </a:p>
      </dgm:t>
    </dgm:pt>
    <dgm:pt modelId="{EBE64127-A67F-4237-BABB-8438436EC83E}" type="pres">
      <dgm:prSet presAssocID="{855D299A-5CB2-48D9-AE72-5A70C36AAEAE}" presName="levelTx" presStyleLbl="revTx" presStyleIdx="0" presStyleCnt="0">
        <dgm:presLayoutVars>
          <dgm:chMax val="1"/>
          <dgm:bulletEnabled val="1"/>
        </dgm:presLayoutVars>
      </dgm:prSet>
      <dgm:spPr/>
      <dgm:t>
        <a:bodyPr/>
        <a:lstStyle/>
        <a:p>
          <a:endParaRPr lang="ru-RU"/>
        </a:p>
      </dgm:t>
    </dgm:pt>
    <dgm:pt modelId="{936023B8-33BE-48BB-8712-51547B712689}" type="pres">
      <dgm:prSet presAssocID="{23E6BAEB-1FC7-42A8-8936-8DA61918767D}" presName="Name8" presStyleCnt="0"/>
      <dgm:spPr/>
    </dgm:pt>
    <dgm:pt modelId="{22908ECC-DAFF-4451-B31D-B5146E4B8A84}" type="pres">
      <dgm:prSet presAssocID="{23E6BAEB-1FC7-42A8-8936-8DA61918767D}" presName="level" presStyleLbl="node1" presStyleIdx="4" presStyleCnt="6">
        <dgm:presLayoutVars>
          <dgm:chMax val="1"/>
          <dgm:bulletEnabled val="1"/>
        </dgm:presLayoutVars>
      </dgm:prSet>
      <dgm:spPr/>
      <dgm:t>
        <a:bodyPr/>
        <a:lstStyle/>
        <a:p>
          <a:endParaRPr lang="ru-RU"/>
        </a:p>
      </dgm:t>
    </dgm:pt>
    <dgm:pt modelId="{0458570A-C2BA-4ABB-9EE0-F61C326E0B4C}" type="pres">
      <dgm:prSet presAssocID="{23E6BAEB-1FC7-42A8-8936-8DA61918767D}" presName="levelTx" presStyleLbl="revTx" presStyleIdx="0" presStyleCnt="0">
        <dgm:presLayoutVars>
          <dgm:chMax val="1"/>
          <dgm:bulletEnabled val="1"/>
        </dgm:presLayoutVars>
      </dgm:prSet>
      <dgm:spPr/>
      <dgm:t>
        <a:bodyPr/>
        <a:lstStyle/>
        <a:p>
          <a:endParaRPr lang="ru-RU"/>
        </a:p>
      </dgm:t>
    </dgm:pt>
    <dgm:pt modelId="{4601B17A-76B0-4C73-8FC4-44188C30C0EB}" type="pres">
      <dgm:prSet presAssocID="{655A6FD1-31CD-4C62-8F08-7A720F37BCCB}" presName="Name8" presStyleCnt="0"/>
      <dgm:spPr/>
    </dgm:pt>
    <dgm:pt modelId="{45F45B7A-811A-4831-9678-D53F13E7D017}" type="pres">
      <dgm:prSet presAssocID="{655A6FD1-31CD-4C62-8F08-7A720F37BCCB}" presName="level" presStyleLbl="node1" presStyleIdx="5" presStyleCnt="6">
        <dgm:presLayoutVars>
          <dgm:chMax val="1"/>
          <dgm:bulletEnabled val="1"/>
        </dgm:presLayoutVars>
      </dgm:prSet>
      <dgm:spPr/>
      <dgm:t>
        <a:bodyPr/>
        <a:lstStyle/>
        <a:p>
          <a:endParaRPr lang="ru-RU"/>
        </a:p>
      </dgm:t>
    </dgm:pt>
    <dgm:pt modelId="{94981C74-3412-4045-8EF1-378FF75E4FBD}" type="pres">
      <dgm:prSet presAssocID="{655A6FD1-31CD-4C62-8F08-7A720F37BCCB}" presName="levelTx" presStyleLbl="revTx" presStyleIdx="0" presStyleCnt="0">
        <dgm:presLayoutVars>
          <dgm:chMax val="1"/>
          <dgm:bulletEnabled val="1"/>
        </dgm:presLayoutVars>
      </dgm:prSet>
      <dgm:spPr/>
      <dgm:t>
        <a:bodyPr/>
        <a:lstStyle/>
        <a:p>
          <a:endParaRPr lang="ru-RU"/>
        </a:p>
      </dgm:t>
    </dgm:pt>
  </dgm:ptLst>
  <dgm:cxnLst>
    <dgm:cxn modelId="{AED716DE-9A3F-43C4-BCC5-55A40049BA63}" srcId="{26ACA115-A7FF-4667-AFE5-112E5883DD26}" destId="{655A6FD1-31CD-4C62-8F08-7A720F37BCCB}" srcOrd="5" destOrd="0" parTransId="{7EA7CFEA-03C6-457A-A429-DFCF2D9865B9}" sibTransId="{0A6902DE-53E5-4479-A9C0-489A795262A6}"/>
    <dgm:cxn modelId="{33023165-7E6D-4BDD-A898-4F8C9445A642}" srcId="{26ACA115-A7FF-4667-AFE5-112E5883DD26}" destId="{AF6BA771-8AE5-4206-AFC8-677D6D014006}" srcOrd="1" destOrd="0" parTransId="{3087D7CD-B1AB-4AB1-840A-4F5BB57A8A1B}" sibTransId="{9136531D-D718-42DD-B1E3-47BEE816A07F}"/>
    <dgm:cxn modelId="{9B7B259A-CF06-4819-B8ED-90A02D2D5E41}" type="presOf" srcId="{AF6BA771-8AE5-4206-AFC8-677D6D014006}" destId="{73CB030F-D4F4-4953-BE5F-A443BBBA21B9}" srcOrd="0" destOrd="0" presId="urn:microsoft.com/office/officeart/2005/8/layout/pyramid1"/>
    <dgm:cxn modelId="{596E2867-4652-4605-A31B-07112CD1A758}" type="presOf" srcId="{AF6BA771-8AE5-4206-AFC8-677D6D014006}" destId="{99739AB8-9959-41CF-8341-70185A0B570F}" srcOrd="1" destOrd="0" presId="urn:microsoft.com/office/officeart/2005/8/layout/pyramid1"/>
    <dgm:cxn modelId="{54CCAE3E-A1A1-4ECC-8B8F-741287FF36A3}" type="presOf" srcId="{655A6FD1-31CD-4C62-8F08-7A720F37BCCB}" destId="{94981C74-3412-4045-8EF1-378FF75E4FBD}" srcOrd="1" destOrd="0" presId="urn:microsoft.com/office/officeart/2005/8/layout/pyramid1"/>
    <dgm:cxn modelId="{2EB72F3F-2C77-477D-82D6-023862DF967F}" type="presOf" srcId="{855D299A-5CB2-48D9-AE72-5A70C36AAEAE}" destId="{A929CD02-AA88-41C0-AA50-5E492C6E5031}" srcOrd="0" destOrd="0" presId="urn:microsoft.com/office/officeart/2005/8/layout/pyramid1"/>
    <dgm:cxn modelId="{B34F0E62-6205-4FC1-8E84-04477F63527E}" type="presOf" srcId="{23E6BAEB-1FC7-42A8-8936-8DA61918767D}" destId="{22908ECC-DAFF-4451-B31D-B5146E4B8A84}" srcOrd="0" destOrd="0" presId="urn:microsoft.com/office/officeart/2005/8/layout/pyramid1"/>
    <dgm:cxn modelId="{6458E14E-7398-4A17-89C6-A3CF3E80F752}" srcId="{26ACA115-A7FF-4667-AFE5-112E5883DD26}" destId="{855D299A-5CB2-48D9-AE72-5A70C36AAEAE}" srcOrd="3" destOrd="0" parTransId="{EFA097A4-86F8-4E66-8A94-215E07DFD529}" sibTransId="{70D96147-9B99-4C16-94F4-F6E9D12B3122}"/>
    <dgm:cxn modelId="{F3C9CF4F-C235-4988-B116-0B93EE330C99}" type="presOf" srcId="{22888857-A64A-4F26-9FB2-675E225655A0}" destId="{8903BB62-8AEF-4443-9E0E-9A187BC3E742}" srcOrd="0" destOrd="0" presId="urn:microsoft.com/office/officeart/2005/8/layout/pyramid1"/>
    <dgm:cxn modelId="{AAACDA3C-4678-46B5-8437-E3A98CC141C1}" type="presOf" srcId="{655A6FD1-31CD-4C62-8F08-7A720F37BCCB}" destId="{45F45B7A-811A-4831-9678-D53F13E7D017}" srcOrd="0" destOrd="0" presId="urn:microsoft.com/office/officeart/2005/8/layout/pyramid1"/>
    <dgm:cxn modelId="{C4D90F0D-62D6-4CFD-8AD6-32E7432B35B8}" type="presOf" srcId="{4C415B7F-5789-4FAA-8B7D-1B3822DB7469}" destId="{3809A814-2C79-447D-8745-D501B1187430}" srcOrd="1" destOrd="0" presId="urn:microsoft.com/office/officeart/2005/8/layout/pyramid1"/>
    <dgm:cxn modelId="{C5368667-D697-454C-BF56-AAC0B07D14B4}" type="presOf" srcId="{22888857-A64A-4F26-9FB2-675E225655A0}" destId="{8DE891CC-418B-4FFC-8A87-7C4BD853F027}" srcOrd="1" destOrd="0" presId="urn:microsoft.com/office/officeart/2005/8/layout/pyramid1"/>
    <dgm:cxn modelId="{A226E8B2-4CC3-459D-9A41-9D8B0D0342F9}" type="presOf" srcId="{23E6BAEB-1FC7-42A8-8936-8DA61918767D}" destId="{0458570A-C2BA-4ABB-9EE0-F61C326E0B4C}" srcOrd="1" destOrd="0" presId="urn:microsoft.com/office/officeart/2005/8/layout/pyramid1"/>
    <dgm:cxn modelId="{7405CD62-6686-4817-B22C-571DD83BEF77}" srcId="{26ACA115-A7FF-4667-AFE5-112E5883DD26}" destId="{22888857-A64A-4F26-9FB2-675E225655A0}" srcOrd="0" destOrd="0" parTransId="{2FE63B92-E63E-48DE-8C0B-E9DF3C8738DF}" sibTransId="{19DF11C0-1C3B-4045-99B1-57B152C1B47E}"/>
    <dgm:cxn modelId="{1FAF08F5-2CF8-4A06-A495-13F21CD7D319}" type="presOf" srcId="{26ACA115-A7FF-4667-AFE5-112E5883DD26}" destId="{EFEA35C0-80C8-4A5C-8054-778C6C8DFFBC}" srcOrd="0" destOrd="0" presId="urn:microsoft.com/office/officeart/2005/8/layout/pyramid1"/>
    <dgm:cxn modelId="{F93D0F33-D97A-4FBF-AD05-A1A66B28E1A4}" type="presOf" srcId="{855D299A-5CB2-48D9-AE72-5A70C36AAEAE}" destId="{EBE64127-A67F-4237-BABB-8438436EC83E}" srcOrd="1" destOrd="0" presId="urn:microsoft.com/office/officeart/2005/8/layout/pyramid1"/>
    <dgm:cxn modelId="{A7E8AA8C-1AFC-4CB9-BEEC-92B6323587A5}" srcId="{26ACA115-A7FF-4667-AFE5-112E5883DD26}" destId="{23E6BAEB-1FC7-42A8-8936-8DA61918767D}" srcOrd="4" destOrd="0" parTransId="{D4A592A4-8B4B-470E-81BE-09D1D428B4F0}" sibTransId="{BA824052-913B-4E2E-A3B9-459023942D90}"/>
    <dgm:cxn modelId="{3612F6A2-359C-41A3-9512-6C2C3C8D0A4D}" type="presOf" srcId="{4C415B7F-5789-4FAA-8B7D-1B3822DB7469}" destId="{74CB7F5E-3ED0-41FF-A456-031D1A664133}" srcOrd="0" destOrd="0" presId="urn:microsoft.com/office/officeart/2005/8/layout/pyramid1"/>
    <dgm:cxn modelId="{DE222B76-B980-4F7D-B574-8EC414BD86DA}" srcId="{26ACA115-A7FF-4667-AFE5-112E5883DD26}" destId="{4C415B7F-5789-4FAA-8B7D-1B3822DB7469}" srcOrd="2" destOrd="0" parTransId="{AB772925-7173-41A9-BDF5-BCE9BFB77115}" sibTransId="{5320D316-AB12-49B8-82D8-0D04E591B49E}"/>
    <dgm:cxn modelId="{07AFBDF4-A417-4A4D-9087-A88A70529A94}" type="presParOf" srcId="{EFEA35C0-80C8-4A5C-8054-778C6C8DFFBC}" destId="{5181265F-4FF9-4744-A901-BF9A939CDD9A}" srcOrd="0" destOrd="0" presId="urn:microsoft.com/office/officeart/2005/8/layout/pyramid1"/>
    <dgm:cxn modelId="{B3DCE3A5-BE5A-4B2E-8ACB-0786E7B6C967}" type="presParOf" srcId="{5181265F-4FF9-4744-A901-BF9A939CDD9A}" destId="{8903BB62-8AEF-4443-9E0E-9A187BC3E742}" srcOrd="0" destOrd="0" presId="urn:microsoft.com/office/officeart/2005/8/layout/pyramid1"/>
    <dgm:cxn modelId="{7EFCD2BC-D964-4CFD-A788-ECA00E70DE6E}" type="presParOf" srcId="{5181265F-4FF9-4744-A901-BF9A939CDD9A}" destId="{8DE891CC-418B-4FFC-8A87-7C4BD853F027}" srcOrd="1" destOrd="0" presId="urn:microsoft.com/office/officeart/2005/8/layout/pyramid1"/>
    <dgm:cxn modelId="{5113AD3F-2EA4-40C5-9BFB-8D11DA62979C}" type="presParOf" srcId="{EFEA35C0-80C8-4A5C-8054-778C6C8DFFBC}" destId="{5D230D69-F34B-4634-83E7-0136BC8D7920}" srcOrd="1" destOrd="0" presId="urn:microsoft.com/office/officeart/2005/8/layout/pyramid1"/>
    <dgm:cxn modelId="{8E20FAF3-8E0F-4A24-908C-E6557816634C}" type="presParOf" srcId="{5D230D69-F34B-4634-83E7-0136BC8D7920}" destId="{73CB030F-D4F4-4953-BE5F-A443BBBA21B9}" srcOrd="0" destOrd="0" presId="urn:microsoft.com/office/officeart/2005/8/layout/pyramid1"/>
    <dgm:cxn modelId="{11A51AE3-5A12-4004-B6AA-2E2731E953DD}" type="presParOf" srcId="{5D230D69-F34B-4634-83E7-0136BC8D7920}" destId="{99739AB8-9959-41CF-8341-70185A0B570F}" srcOrd="1" destOrd="0" presId="urn:microsoft.com/office/officeart/2005/8/layout/pyramid1"/>
    <dgm:cxn modelId="{BEE80E05-270B-4930-8CA8-DA80BE7F4ED0}" type="presParOf" srcId="{EFEA35C0-80C8-4A5C-8054-778C6C8DFFBC}" destId="{16F8E675-CD80-4197-AC03-D93E0940069C}" srcOrd="2" destOrd="0" presId="urn:microsoft.com/office/officeart/2005/8/layout/pyramid1"/>
    <dgm:cxn modelId="{B01DC072-1A81-4B7E-9FB2-FDA72066AFF8}" type="presParOf" srcId="{16F8E675-CD80-4197-AC03-D93E0940069C}" destId="{74CB7F5E-3ED0-41FF-A456-031D1A664133}" srcOrd="0" destOrd="0" presId="urn:microsoft.com/office/officeart/2005/8/layout/pyramid1"/>
    <dgm:cxn modelId="{D7E25B27-86EA-4106-85D9-2FE91A4E6B7A}" type="presParOf" srcId="{16F8E675-CD80-4197-AC03-D93E0940069C}" destId="{3809A814-2C79-447D-8745-D501B1187430}" srcOrd="1" destOrd="0" presId="urn:microsoft.com/office/officeart/2005/8/layout/pyramid1"/>
    <dgm:cxn modelId="{326AC098-86FA-44D8-A044-0DDB1730FFDD}" type="presParOf" srcId="{EFEA35C0-80C8-4A5C-8054-778C6C8DFFBC}" destId="{F4A19B54-A74E-4657-B205-DFF92B94BD8D}" srcOrd="3" destOrd="0" presId="urn:microsoft.com/office/officeart/2005/8/layout/pyramid1"/>
    <dgm:cxn modelId="{2800D8B1-B565-4E09-BC8C-3E8794225087}" type="presParOf" srcId="{F4A19B54-A74E-4657-B205-DFF92B94BD8D}" destId="{A929CD02-AA88-41C0-AA50-5E492C6E5031}" srcOrd="0" destOrd="0" presId="urn:microsoft.com/office/officeart/2005/8/layout/pyramid1"/>
    <dgm:cxn modelId="{7CFC9B2E-329F-4954-979D-EA35D2264B61}" type="presParOf" srcId="{F4A19B54-A74E-4657-B205-DFF92B94BD8D}" destId="{EBE64127-A67F-4237-BABB-8438436EC83E}" srcOrd="1" destOrd="0" presId="urn:microsoft.com/office/officeart/2005/8/layout/pyramid1"/>
    <dgm:cxn modelId="{C5EAB6B4-1B54-4EA4-9905-FBDFEC98C73C}" type="presParOf" srcId="{EFEA35C0-80C8-4A5C-8054-778C6C8DFFBC}" destId="{936023B8-33BE-48BB-8712-51547B712689}" srcOrd="4" destOrd="0" presId="urn:microsoft.com/office/officeart/2005/8/layout/pyramid1"/>
    <dgm:cxn modelId="{09FBCBC9-4EC1-4762-A452-5C5D8FEC1183}" type="presParOf" srcId="{936023B8-33BE-48BB-8712-51547B712689}" destId="{22908ECC-DAFF-4451-B31D-B5146E4B8A84}" srcOrd="0" destOrd="0" presId="urn:microsoft.com/office/officeart/2005/8/layout/pyramid1"/>
    <dgm:cxn modelId="{5E0C4E23-77BB-429A-9F27-6499800A7D2C}" type="presParOf" srcId="{936023B8-33BE-48BB-8712-51547B712689}" destId="{0458570A-C2BA-4ABB-9EE0-F61C326E0B4C}" srcOrd="1" destOrd="0" presId="urn:microsoft.com/office/officeart/2005/8/layout/pyramid1"/>
    <dgm:cxn modelId="{70F629D2-50A1-463C-875B-A5AD1ED0B670}" type="presParOf" srcId="{EFEA35C0-80C8-4A5C-8054-778C6C8DFFBC}" destId="{4601B17A-76B0-4C73-8FC4-44188C30C0EB}" srcOrd="5" destOrd="0" presId="urn:microsoft.com/office/officeart/2005/8/layout/pyramid1"/>
    <dgm:cxn modelId="{E8D92232-7BF3-493A-A10B-17592F4DD2EE}" type="presParOf" srcId="{4601B17A-76B0-4C73-8FC4-44188C30C0EB}" destId="{45F45B7A-811A-4831-9678-D53F13E7D017}" srcOrd="0" destOrd="0" presId="urn:microsoft.com/office/officeart/2005/8/layout/pyramid1"/>
    <dgm:cxn modelId="{F58E57B0-6C12-49EB-8E2D-572BA2DDF3CD}" type="presParOf" srcId="{4601B17A-76B0-4C73-8FC4-44188C30C0EB}" destId="{94981C74-3412-4045-8EF1-378FF75E4FBD}" srcOrd="1" destOrd="0" presId="urn:microsoft.com/office/officeart/2005/8/layout/pyramid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3FBF29-66DE-4304-8B2C-907FF72FC50F}"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ru-RU"/>
        </a:p>
      </dgm:t>
    </dgm:pt>
    <dgm:pt modelId="{86EB935A-41AE-49FF-BE80-D36286BFC6DD}">
      <dgm:prSet phldrT="[Текст]"/>
      <dgm:spPr/>
      <dgm:t>
        <a:bodyPr/>
        <a:lstStyle/>
        <a:p>
          <a:r>
            <a:rPr lang="kk-KZ" dirty="0" smtClean="0"/>
            <a:t>2 топ</a:t>
          </a:r>
          <a:endParaRPr lang="ru-RU" dirty="0"/>
        </a:p>
      </dgm:t>
    </dgm:pt>
    <dgm:pt modelId="{AC63F336-DC1D-49E7-8F27-D14E8A812DDA}" type="parTrans" cxnId="{6E4F6493-EA4F-4DBA-934F-510C7282C39B}">
      <dgm:prSet/>
      <dgm:spPr/>
      <dgm:t>
        <a:bodyPr/>
        <a:lstStyle/>
        <a:p>
          <a:endParaRPr lang="ru-RU"/>
        </a:p>
      </dgm:t>
    </dgm:pt>
    <dgm:pt modelId="{D5854448-910F-4A46-A9E6-E0BBA1DCF8B7}" type="sibTrans" cxnId="{6E4F6493-EA4F-4DBA-934F-510C7282C39B}">
      <dgm:prSet/>
      <dgm:spPr/>
      <dgm:t>
        <a:bodyPr/>
        <a:lstStyle/>
        <a:p>
          <a:endParaRPr lang="ru-RU"/>
        </a:p>
      </dgm:t>
    </dgm:pt>
    <dgm:pt modelId="{23DE8CA3-1A6A-4434-9154-F105531B3D5B}">
      <dgm:prSet phldrT="[Текст]"/>
      <dgm:spPr/>
      <dgm:t>
        <a:bodyPr/>
        <a:lstStyle/>
        <a:p>
          <a:r>
            <a:rPr lang="kk-KZ" dirty="0" smtClean="0"/>
            <a:t>3 топ</a:t>
          </a:r>
          <a:endParaRPr lang="ru-RU" dirty="0"/>
        </a:p>
      </dgm:t>
    </dgm:pt>
    <dgm:pt modelId="{D4839026-9B9C-4327-859E-B48FE037F968}" type="parTrans" cxnId="{27367C51-6B9F-47CB-8ECE-19E757810C65}">
      <dgm:prSet/>
      <dgm:spPr/>
      <dgm:t>
        <a:bodyPr/>
        <a:lstStyle/>
        <a:p>
          <a:endParaRPr lang="ru-RU"/>
        </a:p>
      </dgm:t>
    </dgm:pt>
    <dgm:pt modelId="{BC9B9038-EDFB-45DF-9FA8-C8D2BC5004A1}" type="sibTrans" cxnId="{27367C51-6B9F-47CB-8ECE-19E757810C65}">
      <dgm:prSet/>
      <dgm:spPr/>
      <dgm:t>
        <a:bodyPr/>
        <a:lstStyle/>
        <a:p>
          <a:endParaRPr lang="ru-RU"/>
        </a:p>
      </dgm:t>
    </dgm:pt>
    <dgm:pt modelId="{5D5B3611-FBE1-4BB1-BFC0-2E1DE9D76261}">
      <dgm:prSet phldrT="[Текст]"/>
      <dgm:spPr/>
      <dgm:t>
        <a:bodyPr/>
        <a:lstStyle/>
        <a:p>
          <a:r>
            <a:rPr lang="kk-KZ" dirty="0" smtClean="0"/>
            <a:t>4 топ</a:t>
          </a:r>
          <a:endParaRPr lang="ru-RU" dirty="0"/>
        </a:p>
      </dgm:t>
    </dgm:pt>
    <dgm:pt modelId="{5FA760F2-88A1-45DF-99C9-3857387BC0CB}" type="parTrans" cxnId="{8D722B6F-DE55-4E45-94C4-9200B18406D0}">
      <dgm:prSet/>
      <dgm:spPr/>
      <dgm:t>
        <a:bodyPr/>
        <a:lstStyle/>
        <a:p>
          <a:endParaRPr lang="ru-RU"/>
        </a:p>
      </dgm:t>
    </dgm:pt>
    <dgm:pt modelId="{09B48C5D-86FF-4471-BC9D-96A973FD1033}" type="sibTrans" cxnId="{8D722B6F-DE55-4E45-94C4-9200B18406D0}">
      <dgm:prSet/>
      <dgm:spPr/>
      <dgm:t>
        <a:bodyPr/>
        <a:lstStyle/>
        <a:p>
          <a:endParaRPr lang="ru-RU"/>
        </a:p>
      </dgm:t>
    </dgm:pt>
    <dgm:pt modelId="{6F437456-E36E-42B9-842F-D64591626BD2}">
      <dgm:prSet phldrT="[Текст]"/>
      <dgm:spPr/>
      <dgm:t>
        <a:bodyPr/>
        <a:lstStyle/>
        <a:p>
          <a:r>
            <a:rPr lang="kk-KZ" dirty="0" smtClean="0"/>
            <a:t>5 топ</a:t>
          </a:r>
          <a:endParaRPr lang="ru-RU" dirty="0"/>
        </a:p>
      </dgm:t>
    </dgm:pt>
    <dgm:pt modelId="{CD265F5E-AC84-43EF-8CA6-98B11CAD546A}" type="parTrans" cxnId="{28E31D43-19B2-42B1-8641-C456AD4353AD}">
      <dgm:prSet/>
      <dgm:spPr/>
      <dgm:t>
        <a:bodyPr/>
        <a:lstStyle/>
        <a:p>
          <a:endParaRPr lang="ru-RU"/>
        </a:p>
      </dgm:t>
    </dgm:pt>
    <dgm:pt modelId="{AD070A26-BFB9-496F-B2E0-CFDC61C8CAA7}" type="sibTrans" cxnId="{28E31D43-19B2-42B1-8641-C456AD4353AD}">
      <dgm:prSet/>
      <dgm:spPr/>
      <dgm:t>
        <a:bodyPr/>
        <a:lstStyle/>
        <a:p>
          <a:endParaRPr lang="ru-RU"/>
        </a:p>
      </dgm:t>
    </dgm:pt>
    <dgm:pt modelId="{805C06CC-FE7A-4F9D-A440-108A76A86C5A}">
      <dgm:prSet phldrT="[Текст]"/>
      <dgm:spPr/>
      <dgm:t>
        <a:bodyPr/>
        <a:lstStyle/>
        <a:p>
          <a:r>
            <a:rPr lang="kk-KZ" dirty="0" smtClean="0"/>
            <a:t>1 топ</a:t>
          </a:r>
          <a:endParaRPr lang="ru-RU" dirty="0"/>
        </a:p>
      </dgm:t>
    </dgm:pt>
    <dgm:pt modelId="{A7A11050-1668-40F1-BA8B-A54349A82D2A}" type="parTrans" cxnId="{7945F27E-4264-4970-96DA-84D7168E5FAC}">
      <dgm:prSet/>
      <dgm:spPr/>
      <dgm:t>
        <a:bodyPr/>
        <a:lstStyle/>
        <a:p>
          <a:endParaRPr lang="ru-RU"/>
        </a:p>
      </dgm:t>
    </dgm:pt>
    <dgm:pt modelId="{7BE4B8B0-C61F-40E6-9E99-BD2FCE845CC1}" type="sibTrans" cxnId="{7945F27E-4264-4970-96DA-84D7168E5FAC}">
      <dgm:prSet/>
      <dgm:spPr/>
      <dgm:t>
        <a:bodyPr/>
        <a:lstStyle/>
        <a:p>
          <a:endParaRPr lang="ru-RU"/>
        </a:p>
      </dgm:t>
    </dgm:pt>
    <dgm:pt modelId="{3FA3D926-7056-4693-A771-80C0E7666F9E}" type="pres">
      <dgm:prSet presAssocID="{283FBF29-66DE-4304-8B2C-907FF72FC50F}" presName="cycle" presStyleCnt="0">
        <dgm:presLayoutVars>
          <dgm:dir/>
          <dgm:resizeHandles val="exact"/>
        </dgm:presLayoutVars>
      </dgm:prSet>
      <dgm:spPr/>
      <dgm:t>
        <a:bodyPr/>
        <a:lstStyle/>
        <a:p>
          <a:endParaRPr lang="ru-RU"/>
        </a:p>
      </dgm:t>
    </dgm:pt>
    <dgm:pt modelId="{1B2E4624-1A4B-44D1-A84A-40130C74A1CC}" type="pres">
      <dgm:prSet presAssocID="{86EB935A-41AE-49FF-BE80-D36286BFC6DD}" presName="dummy" presStyleCnt="0"/>
      <dgm:spPr/>
    </dgm:pt>
    <dgm:pt modelId="{B46F9D69-18D6-4272-9B73-ABDB570E0B09}" type="pres">
      <dgm:prSet presAssocID="{86EB935A-41AE-49FF-BE80-D36286BFC6DD}" presName="node" presStyleLbl="revTx" presStyleIdx="0" presStyleCnt="5">
        <dgm:presLayoutVars>
          <dgm:bulletEnabled val="1"/>
        </dgm:presLayoutVars>
      </dgm:prSet>
      <dgm:spPr/>
      <dgm:t>
        <a:bodyPr/>
        <a:lstStyle/>
        <a:p>
          <a:endParaRPr lang="ru-RU"/>
        </a:p>
      </dgm:t>
    </dgm:pt>
    <dgm:pt modelId="{B4E5A979-2883-48F6-BB85-4AC0DC2C4759}" type="pres">
      <dgm:prSet presAssocID="{D5854448-910F-4A46-A9E6-E0BBA1DCF8B7}" presName="sibTrans" presStyleLbl="node1" presStyleIdx="0" presStyleCnt="5"/>
      <dgm:spPr/>
      <dgm:t>
        <a:bodyPr/>
        <a:lstStyle/>
        <a:p>
          <a:endParaRPr lang="ru-RU"/>
        </a:p>
      </dgm:t>
    </dgm:pt>
    <dgm:pt modelId="{0A0C5AF8-9B61-4219-B16E-746941DFFE8F}" type="pres">
      <dgm:prSet presAssocID="{23DE8CA3-1A6A-4434-9154-F105531B3D5B}" presName="dummy" presStyleCnt="0"/>
      <dgm:spPr/>
    </dgm:pt>
    <dgm:pt modelId="{A1728566-F4E6-435B-BB21-308310BA6143}" type="pres">
      <dgm:prSet presAssocID="{23DE8CA3-1A6A-4434-9154-F105531B3D5B}" presName="node" presStyleLbl="revTx" presStyleIdx="1" presStyleCnt="5">
        <dgm:presLayoutVars>
          <dgm:bulletEnabled val="1"/>
        </dgm:presLayoutVars>
      </dgm:prSet>
      <dgm:spPr/>
      <dgm:t>
        <a:bodyPr/>
        <a:lstStyle/>
        <a:p>
          <a:endParaRPr lang="ru-RU"/>
        </a:p>
      </dgm:t>
    </dgm:pt>
    <dgm:pt modelId="{A5E3239D-EE62-4EA6-97CA-6A9B49001F17}" type="pres">
      <dgm:prSet presAssocID="{BC9B9038-EDFB-45DF-9FA8-C8D2BC5004A1}" presName="sibTrans" presStyleLbl="node1" presStyleIdx="1" presStyleCnt="5"/>
      <dgm:spPr/>
      <dgm:t>
        <a:bodyPr/>
        <a:lstStyle/>
        <a:p>
          <a:endParaRPr lang="ru-RU"/>
        </a:p>
      </dgm:t>
    </dgm:pt>
    <dgm:pt modelId="{CA0564BF-C7C4-4DA2-AAAA-D5BE7EC04D4C}" type="pres">
      <dgm:prSet presAssocID="{5D5B3611-FBE1-4BB1-BFC0-2E1DE9D76261}" presName="dummy" presStyleCnt="0"/>
      <dgm:spPr/>
    </dgm:pt>
    <dgm:pt modelId="{BE6D0737-044D-447D-8D8B-B115C0961151}" type="pres">
      <dgm:prSet presAssocID="{5D5B3611-FBE1-4BB1-BFC0-2E1DE9D76261}" presName="node" presStyleLbl="revTx" presStyleIdx="2" presStyleCnt="5">
        <dgm:presLayoutVars>
          <dgm:bulletEnabled val="1"/>
        </dgm:presLayoutVars>
      </dgm:prSet>
      <dgm:spPr/>
      <dgm:t>
        <a:bodyPr/>
        <a:lstStyle/>
        <a:p>
          <a:endParaRPr lang="ru-RU"/>
        </a:p>
      </dgm:t>
    </dgm:pt>
    <dgm:pt modelId="{F3904297-C18F-42E1-9439-31158D5242D6}" type="pres">
      <dgm:prSet presAssocID="{09B48C5D-86FF-4471-BC9D-96A973FD1033}" presName="sibTrans" presStyleLbl="node1" presStyleIdx="2" presStyleCnt="5"/>
      <dgm:spPr/>
      <dgm:t>
        <a:bodyPr/>
        <a:lstStyle/>
        <a:p>
          <a:endParaRPr lang="ru-RU"/>
        </a:p>
      </dgm:t>
    </dgm:pt>
    <dgm:pt modelId="{902149EC-FC94-4CB6-BF01-ECF2115BF9BB}" type="pres">
      <dgm:prSet presAssocID="{6F437456-E36E-42B9-842F-D64591626BD2}" presName="dummy" presStyleCnt="0"/>
      <dgm:spPr/>
    </dgm:pt>
    <dgm:pt modelId="{3CC8307D-E343-44BF-A60C-F15C6CA725CD}" type="pres">
      <dgm:prSet presAssocID="{6F437456-E36E-42B9-842F-D64591626BD2}" presName="node" presStyleLbl="revTx" presStyleIdx="3" presStyleCnt="5">
        <dgm:presLayoutVars>
          <dgm:bulletEnabled val="1"/>
        </dgm:presLayoutVars>
      </dgm:prSet>
      <dgm:spPr/>
      <dgm:t>
        <a:bodyPr/>
        <a:lstStyle/>
        <a:p>
          <a:endParaRPr lang="ru-RU"/>
        </a:p>
      </dgm:t>
    </dgm:pt>
    <dgm:pt modelId="{E8537781-191E-4054-A3DB-5D2F199C50B7}" type="pres">
      <dgm:prSet presAssocID="{AD070A26-BFB9-496F-B2E0-CFDC61C8CAA7}" presName="sibTrans" presStyleLbl="node1" presStyleIdx="3" presStyleCnt="5"/>
      <dgm:spPr/>
      <dgm:t>
        <a:bodyPr/>
        <a:lstStyle/>
        <a:p>
          <a:endParaRPr lang="ru-RU"/>
        </a:p>
      </dgm:t>
    </dgm:pt>
    <dgm:pt modelId="{FE9FE4D8-8AC2-495A-8F26-C1C322628A37}" type="pres">
      <dgm:prSet presAssocID="{805C06CC-FE7A-4F9D-A440-108A76A86C5A}" presName="dummy" presStyleCnt="0"/>
      <dgm:spPr/>
    </dgm:pt>
    <dgm:pt modelId="{8A7F956C-5318-4A84-92D7-9560C4B01E2B}" type="pres">
      <dgm:prSet presAssocID="{805C06CC-FE7A-4F9D-A440-108A76A86C5A}" presName="node" presStyleLbl="revTx" presStyleIdx="4" presStyleCnt="5">
        <dgm:presLayoutVars>
          <dgm:bulletEnabled val="1"/>
        </dgm:presLayoutVars>
      </dgm:prSet>
      <dgm:spPr/>
      <dgm:t>
        <a:bodyPr/>
        <a:lstStyle/>
        <a:p>
          <a:endParaRPr lang="ru-RU"/>
        </a:p>
      </dgm:t>
    </dgm:pt>
    <dgm:pt modelId="{1BCD2612-2507-4CF0-BA01-B70095BDD34E}" type="pres">
      <dgm:prSet presAssocID="{7BE4B8B0-C61F-40E6-9E99-BD2FCE845CC1}" presName="sibTrans" presStyleLbl="node1" presStyleIdx="4" presStyleCnt="5"/>
      <dgm:spPr/>
      <dgm:t>
        <a:bodyPr/>
        <a:lstStyle/>
        <a:p>
          <a:endParaRPr lang="ru-RU"/>
        </a:p>
      </dgm:t>
    </dgm:pt>
  </dgm:ptLst>
  <dgm:cxnLst>
    <dgm:cxn modelId="{E1031C81-1F57-4806-944B-1F69DE847E6C}" type="presOf" srcId="{D5854448-910F-4A46-A9E6-E0BBA1DCF8B7}" destId="{B4E5A979-2883-48F6-BB85-4AC0DC2C4759}" srcOrd="0" destOrd="0" presId="urn:microsoft.com/office/officeart/2005/8/layout/cycle1"/>
    <dgm:cxn modelId="{4B45C967-0D74-4401-8D14-4BB01CCD5AB7}" type="presOf" srcId="{86EB935A-41AE-49FF-BE80-D36286BFC6DD}" destId="{B46F9D69-18D6-4272-9B73-ABDB570E0B09}" srcOrd="0" destOrd="0" presId="urn:microsoft.com/office/officeart/2005/8/layout/cycle1"/>
    <dgm:cxn modelId="{27367C51-6B9F-47CB-8ECE-19E757810C65}" srcId="{283FBF29-66DE-4304-8B2C-907FF72FC50F}" destId="{23DE8CA3-1A6A-4434-9154-F105531B3D5B}" srcOrd="1" destOrd="0" parTransId="{D4839026-9B9C-4327-859E-B48FE037F968}" sibTransId="{BC9B9038-EDFB-45DF-9FA8-C8D2BC5004A1}"/>
    <dgm:cxn modelId="{F64D1B49-DEB0-43B9-88DB-32135CF96B15}" type="presOf" srcId="{805C06CC-FE7A-4F9D-A440-108A76A86C5A}" destId="{8A7F956C-5318-4A84-92D7-9560C4B01E2B}" srcOrd="0" destOrd="0" presId="urn:microsoft.com/office/officeart/2005/8/layout/cycle1"/>
    <dgm:cxn modelId="{7E2E259D-D3E8-44F0-A577-3683A565C01E}" type="presOf" srcId="{6F437456-E36E-42B9-842F-D64591626BD2}" destId="{3CC8307D-E343-44BF-A60C-F15C6CA725CD}" srcOrd="0" destOrd="0" presId="urn:microsoft.com/office/officeart/2005/8/layout/cycle1"/>
    <dgm:cxn modelId="{8D722B6F-DE55-4E45-94C4-9200B18406D0}" srcId="{283FBF29-66DE-4304-8B2C-907FF72FC50F}" destId="{5D5B3611-FBE1-4BB1-BFC0-2E1DE9D76261}" srcOrd="2" destOrd="0" parTransId="{5FA760F2-88A1-45DF-99C9-3857387BC0CB}" sibTransId="{09B48C5D-86FF-4471-BC9D-96A973FD1033}"/>
    <dgm:cxn modelId="{BC056E7A-22AD-41DD-9212-64BDA98431F3}" type="presOf" srcId="{283FBF29-66DE-4304-8B2C-907FF72FC50F}" destId="{3FA3D926-7056-4693-A771-80C0E7666F9E}" srcOrd="0" destOrd="0" presId="urn:microsoft.com/office/officeart/2005/8/layout/cycle1"/>
    <dgm:cxn modelId="{E0140CDA-EB65-44E3-9A3C-6CB6FC03927C}" type="presOf" srcId="{BC9B9038-EDFB-45DF-9FA8-C8D2BC5004A1}" destId="{A5E3239D-EE62-4EA6-97CA-6A9B49001F17}" srcOrd="0" destOrd="0" presId="urn:microsoft.com/office/officeart/2005/8/layout/cycle1"/>
    <dgm:cxn modelId="{A58A03C7-A141-4102-A7AB-7FB382F9B92E}" type="presOf" srcId="{AD070A26-BFB9-496F-B2E0-CFDC61C8CAA7}" destId="{E8537781-191E-4054-A3DB-5D2F199C50B7}" srcOrd="0" destOrd="0" presId="urn:microsoft.com/office/officeart/2005/8/layout/cycle1"/>
    <dgm:cxn modelId="{6E4F6493-EA4F-4DBA-934F-510C7282C39B}" srcId="{283FBF29-66DE-4304-8B2C-907FF72FC50F}" destId="{86EB935A-41AE-49FF-BE80-D36286BFC6DD}" srcOrd="0" destOrd="0" parTransId="{AC63F336-DC1D-49E7-8F27-D14E8A812DDA}" sibTransId="{D5854448-910F-4A46-A9E6-E0BBA1DCF8B7}"/>
    <dgm:cxn modelId="{7945F27E-4264-4970-96DA-84D7168E5FAC}" srcId="{283FBF29-66DE-4304-8B2C-907FF72FC50F}" destId="{805C06CC-FE7A-4F9D-A440-108A76A86C5A}" srcOrd="4" destOrd="0" parTransId="{A7A11050-1668-40F1-BA8B-A54349A82D2A}" sibTransId="{7BE4B8B0-C61F-40E6-9E99-BD2FCE845CC1}"/>
    <dgm:cxn modelId="{BB121304-87F6-41B7-849D-E1EECAD0C06E}" type="presOf" srcId="{09B48C5D-86FF-4471-BC9D-96A973FD1033}" destId="{F3904297-C18F-42E1-9439-31158D5242D6}" srcOrd="0" destOrd="0" presId="urn:microsoft.com/office/officeart/2005/8/layout/cycle1"/>
    <dgm:cxn modelId="{A9FBF265-2F77-4623-92B6-8B8A9B24F352}" type="presOf" srcId="{23DE8CA3-1A6A-4434-9154-F105531B3D5B}" destId="{A1728566-F4E6-435B-BB21-308310BA6143}" srcOrd="0" destOrd="0" presId="urn:microsoft.com/office/officeart/2005/8/layout/cycle1"/>
    <dgm:cxn modelId="{570A992A-D110-4877-9BD6-4D8BAC0A5C3E}" type="presOf" srcId="{7BE4B8B0-C61F-40E6-9E99-BD2FCE845CC1}" destId="{1BCD2612-2507-4CF0-BA01-B70095BDD34E}" srcOrd="0" destOrd="0" presId="urn:microsoft.com/office/officeart/2005/8/layout/cycle1"/>
    <dgm:cxn modelId="{6E21549C-23B6-44E2-93F6-1345C5185FFE}" type="presOf" srcId="{5D5B3611-FBE1-4BB1-BFC0-2E1DE9D76261}" destId="{BE6D0737-044D-447D-8D8B-B115C0961151}" srcOrd="0" destOrd="0" presId="urn:microsoft.com/office/officeart/2005/8/layout/cycle1"/>
    <dgm:cxn modelId="{28E31D43-19B2-42B1-8641-C456AD4353AD}" srcId="{283FBF29-66DE-4304-8B2C-907FF72FC50F}" destId="{6F437456-E36E-42B9-842F-D64591626BD2}" srcOrd="3" destOrd="0" parTransId="{CD265F5E-AC84-43EF-8CA6-98B11CAD546A}" sibTransId="{AD070A26-BFB9-496F-B2E0-CFDC61C8CAA7}"/>
    <dgm:cxn modelId="{ABABF86E-E727-44AC-AC41-412175829300}" type="presParOf" srcId="{3FA3D926-7056-4693-A771-80C0E7666F9E}" destId="{1B2E4624-1A4B-44D1-A84A-40130C74A1CC}" srcOrd="0" destOrd="0" presId="urn:microsoft.com/office/officeart/2005/8/layout/cycle1"/>
    <dgm:cxn modelId="{A325213B-D9FD-4A2A-8E90-DF0F5BEAA694}" type="presParOf" srcId="{3FA3D926-7056-4693-A771-80C0E7666F9E}" destId="{B46F9D69-18D6-4272-9B73-ABDB570E0B09}" srcOrd="1" destOrd="0" presId="urn:microsoft.com/office/officeart/2005/8/layout/cycle1"/>
    <dgm:cxn modelId="{1D1781C6-5404-44AA-B84A-D7856C9EBB36}" type="presParOf" srcId="{3FA3D926-7056-4693-A771-80C0E7666F9E}" destId="{B4E5A979-2883-48F6-BB85-4AC0DC2C4759}" srcOrd="2" destOrd="0" presId="urn:microsoft.com/office/officeart/2005/8/layout/cycle1"/>
    <dgm:cxn modelId="{98FC0DAE-C839-4E77-AA84-BAD242265ED7}" type="presParOf" srcId="{3FA3D926-7056-4693-A771-80C0E7666F9E}" destId="{0A0C5AF8-9B61-4219-B16E-746941DFFE8F}" srcOrd="3" destOrd="0" presId="urn:microsoft.com/office/officeart/2005/8/layout/cycle1"/>
    <dgm:cxn modelId="{FA7909E6-B762-4416-B87F-4BDCA71A514D}" type="presParOf" srcId="{3FA3D926-7056-4693-A771-80C0E7666F9E}" destId="{A1728566-F4E6-435B-BB21-308310BA6143}" srcOrd="4" destOrd="0" presId="urn:microsoft.com/office/officeart/2005/8/layout/cycle1"/>
    <dgm:cxn modelId="{F415A7FA-6A8B-4A5B-8C21-2D8AD7081D8B}" type="presParOf" srcId="{3FA3D926-7056-4693-A771-80C0E7666F9E}" destId="{A5E3239D-EE62-4EA6-97CA-6A9B49001F17}" srcOrd="5" destOrd="0" presId="urn:microsoft.com/office/officeart/2005/8/layout/cycle1"/>
    <dgm:cxn modelId="{D5CCD635-503A-4C52-A560-D6E3133DF759}" type="presParOf" srcId="{3FA3D926-7056-4693-A771-80C0E7666F9E}" destId="{CA0564BF-C7C4-4DA2-AAAA-D5BE7EC04D4C}" srcOrd="6" destOrd="0" presId="urn:microsoft.com/office/officeart/2005/8/layout/cycle1"/>
    <dgm:cxn modelId="{9AF35134-8795-42D8-A53F-394359312721}" type="presParOf" srcId="{3FA3D926-7056-4693-A771-80C0E7666F9E}" destId="{BE6D0737-044D-447D-8D8B-B115C0961151}" srcOrd="7" destOrd="0" presId="urn:microsoft.com/office/officeart/2005/8/layout/cycle1"/>
    <dgm:cxn modelId="{1804003F-4CCC-4F63-9B98-E49B38922E79}" type="presParOf" srcId="{3FA3D926-7056-4693-A771-80C0E7666F9E}" destId="{F3904297-C18F-42E1-9439-31158D5242D6}" srcOrd="8" destOrd="0" presId="urn:microsoft.com/office/officeart/2005/8/layout/cycle1"/>
    <dgm:cxn modelId="{A513E82A-8950-4E98-ABE5-6A9ED71A4CC2}" type="presParOf" srcId="{3FA3D926-7056-4693-A771-80C0E7666F9E}" destId="{902149EC-FC94-4CB6-BF01-ECF2115BF9BB}" srcOrd="9" destOrd="0" presId="urn:microsoft.com/office/officeart/2005/8/layout/cycle1"/>
    <dgm:cxn modelId="{6050A444-FC3B-4602-A08D-D8FD0D1837ED}" type="presParOf" srcId="{3FA3D926-7056-4693-A771-80C0E7666F9E}" destId="{3CC8307D-E343-44BF-A60C-F15C6CA725CD}" srcOrd="10" destOrd="0" presId="urn:microsoft.com/office/officeart/2005/8/layout/cycle1"/>
    <dgm:cxn modelId="{9ED575BE-FA1B-4CEB-AAFB-4B10B3DAC9B5}" type="presParOf" srcId="{3FA3D926-7056-4693-A771-80C0E7666F9E}" destId="{E8537781-191E-4054-A3DB-5D2F199C50B7}" srcOrd="11" destOrd="0" presId="urn:microsoft.com/office/officeart/2005/8/layout/cycle1"/>
    <dgm:cxn modelId="{FC29BF33-866B-4166-8C25-1F125FEE8729}" type="presParOf" srcId="{3FA3D926-7056-4693-A771-80C0E7666F9E}" destId="{FE9FE4D8-8AC2-495A-8F26-C1C322628A37}" srcOrd="12" destOrd="0" presId="urn:microsoft.com/office/officeart/2005/8/layout/cycle1"/>
    <dgm:cxn modelId="{77AA686E-0709-4CDC-A509-EB21AEB5A881}" type="presParOf" srcId="{3FA3D926-7056-4693-A771-80C0E7666F9E}" destId="{8A7F956C-5318-4A84-92D7-9560C4B01E2B}" srcOrd="13" destOrd="0" presId="urn:microsoft.com/office/officeart/2005/8/layout/cycle1"/>
    <dgm:cxn modelId="{4565CD5D-2902-4B06-9091-12A29DBFA1CA}" type="presParOf" srcId="{3FA3D926-7056-4693-A771-80C0E7666F9E}" destId="{1BCD2612-2507-4CF0-BA01-B70095BDD34E}" srcOrd="14" destOrd="0" presId="urn:microsoft.com/office/officeart/2005/8/layout/cycle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03BB62-8AEF-4443-9E0E-9A187BC3E742}">
      <dsp:nvSpPr>
        <dsp:cNvPr id="0" name=""/>
        <dsp:cNvSpPr/>
      </dsp:nvSpPr>
      <dsp:spPr>
        <a:xfrm>
          <a:off x="2900874" y="0"/>
          <a:ext cx="1160349" cy="879400"/>
        </a:xfrm>
        <a:prstGeom prst="trapezoid">
          <a:avLst>
            <a:gd name="adj" fmla="val 659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kk-KZ" sz="2600" kern="1200" dirty="0" smtClean="0">
              <a:solidFill>
                <a:srgbClr val="FF0066"/>
              </a:solidFill>
              <a:latin typeface="Times New Roman" panose="02020603050405020304" pitchFamily="18" charset="0"/>
              <a:cs typeface="Times New Roman" panose="02020603050405020304" pitchFamily="18" charset="0"/>
            </a:rPr>
            <a:t>бағалау</a:t>
          </a:r>
          <a:endParaRPr lang="ru-RU" sz="2600" kern="1200" dirty="0">
            <a:solidFill>
              <a:srgbClr val="FF0066"/>
            </a:solidFill>
            <a:latin typeface="Times New Roman" panose="02020603050405020304" pitchFamily="18" charset="0"/>
            <a:cs typeface="Times New Roman" panose="02020603050405020304" pitchFamily="18" charset="0"/>
          </a:endParaRPr>
        </a:p>
      </dsp:txBody>
      <dsp:txXfrm>
        <a:off x="2900874" y="0"/>
        <a:ext cx="1160349" cy="879400"/>
      </dsp:txXfrm>
    </dsp:sp>
    <dsp:sp modelId="{73CB030F-D4F4-4953-BE5F-A443BBBA21B9}">
      <dsp:nvSpPr>
        <dsp:cNvPr id="0" name=""/>
        <dsp:cNvSpPr/>
      </dsp:nvSpPr>
      <dsp:spPr>
        <a:xfrm>
          <a:off x="2335621" y="901147"/>
          <a:ext cx="2320699" cy="879400"/>
        </a:xfrm>
        <a:prstGeom prst="trapezoid">
          <a:avLst>
            <a:gd name="adj" fmla="val 659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kk-KZ" sz="2600" kern="1200" dirty="0" smtClean="0">
              <a:solidFill>
                <a:srgbClr val="FF0066"/>
              </a:solidFill>
              <a:latin typeface="Times New Roman" panose="02020603050405020304" pitchFamily="18" charset="0"/>
              <a:cs typeface="Times New Roman" panose="02020603050405020304" pitchFamily="18" charset="0"/>
            </a:rPr>
            <a:t>Шығару (синтез)</a:t>
          </a:r>
          <a:endParaRPr lang="ru-RU" sz="2600" kern="1200" dirty="0">
            <a:solidFill>
              <a:srgbClr val="FF0066"/>
            </a:solidFill>
            <a:latin typeface="Times New Roman" panose="02020603050405020304" pitchFamily="18" charset="0"/>
            <a:cs typeface="Times New Roman" panose="02020603050405020304" pitchFamily="18" charset="0"/>
          </a:endParaRPr>
        </a:p>
      </dsp:txBody>
      <dsp:txXfrm>
        <a:off x="2741743" y="901147"/>
        <a:ext cx="1508454" cy="879400"/>
      </dsp:txXfrm>
    </dsp:sp>
    <dsp:sp modelId="{74CB7F5E-3ED0-41FF-A456-031D1A664133}">
      <dsp:nvSpPr>
        <dsp:cNvPr id="0" name=""/>
        <dsp:cNvSpPr/>
      </dsp:nvSpPr>
      <dsp:spPr>
        <a:xfrm>
          <a:off x="1755527" y="1758800"/>
          <a:ext cx="3481049" cy="879400"/>
        </a:xfrm>
        <a:prstGeom prst="trapezoid">
          <a:avLst>
            <a:gd name="adj" fmla="val 659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kk-KZ" sz="2600" kern="1200" dirty="0" smtClean="0">
              <a:solidFill>
                <a:srgbClr val="FF0066"/>
              </a:solidFill>
              <a:latin typeface="Times New Roman" panose="02020603050405020304" pitchFamily="18" charset="0"/>
              <a:cs typeface="Times New Roman" panose="02020603050405020304" pitchFamily="18" charset="0"/>
            </a:rPr>
            <a:t>Талдау (анализ)</a:t>
          </a:r>
          <a:endParaRPr lang="ru-RU" sz="2600" kern="1200" dirty="0">
            <a:solidFill>
              <a:srgbClr val="FF0066"/>
            </a:solidFill>
            <a:latin typeface="Times New Roman" panose="02020603050405020304" pitchFamily="18" charset="0"/>
            <a:cs typeface="Times New Roman" panose="02020603050405020304" pitchFamily="18" charset="0"/>
          </a:endParaRPr>
        </a:p>
      </dsp:txBody>
      <dsp:txXfrm>
        <a:off x="2364711" y="1758800"/>
        <a:ext cx="2262681" cy="879400"/>
      </dsp:txXfrm>
    </dsp:sp>
    <dsp:sp modelId="{A929CD02-AA88-41C0-AA50-5E492C6E5031}">
      <dsp:nvSpPr>
        <dsp:cNvPr id="0" name=""/>
        <dsp:cNvSpPr/>
      </dsp:nvSpPr>
      <dsp:spPr>
        <a:xfrm>
          <a:off x="1162531" y="2624032"/>
          <a:ext cx="4641398" cy="879400"/>
        </a:xfrm>
        <a:prstGeom prst="trapezoid">
          <a:avLst>
            <a:gd name="adj" fmla="val 659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kk-KZ" sz="2600" kern="1200" dirty="0" smtClean="0">
              <a:solidFill>
                <a:srgbClr val="FF0066"/>
              </a:solidFill>
              <a:latin typeface="Times New Roman" panose="02020603050405020304" pitchFamily="18" charset="0"/>
              <a:cs typeface="Times New Roman" panose="02020603050405020304" pitchFamily="18" charset="0"/>
            </a:rPr>
            <a:t>Қолдану</a:t>
          </a:r>
          <a:endParaRPr lang="ru-RU" sz="2600" kern="1200" dirty="0">
            <a:solidFill>
              <a:srgbClr val="FF0066"/>
            </a:solidFill>
            <a:latin typeface="Times New Roman" panose="02020603050405020304" pitchFamily="18" charset="0"/>
            <a:cs typeface="Times New Roman" panose="02020603050405020304" pitchFamily="18" charset="0"/>
          </a:endParaRPr>
        </a:p>
      </dsp:txBody>
      <dsp:txXfrm>
        <a:off x="1974775" y="2624032"/>
        <a:ext cx="3016909" cy="879400"/>
      </dsp:txXfrm>
    </dsp:sp>
    <dsp:sp modelId="{22908ECC-DAFF-4451-B31D-B5146E4B8A84}">
      <dsp:nvSpPr>
        <dsp:cNvPr id="0" name=""/>
        <dsp:cNvSpPr/>
      </dsp:nvSpPr>
      <dsp:spPr>
        <a:xfrm>
          <a:off x="580174" y="3517600"/>
          <a:ext cx="5801748" cy="879400"/>
        </a:xfrm>
        <a:prstGeom prst="trapezoid">
          <a:avLst>
            <a:gd name="adj" fmla="val 659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kk-KZ" sz="2600" kern="1200" dirty="0" smtClean="0">
              <a:solidFill>
                <a:srgbClr val="FF0066"/>
              </a:solidFill>
              <a:latin typeface="Times New Roman" panose="02020603050405020304" pitchFamily="18" charset="0"/>
              <a:cs typeface="Times New Roman" panose="02020603050405020304" pitchFamily="18" charset="0"/>
            </a:rPr>
            <a:t>Түсіну</a:t>
          </a:r>
          <a:endParaRPr lang="ru-RU" sz="2600" kern="1200" dirty="0">
            <a:solidFill>
              <a:srgbClr val="FF0066"/>
            </a:solidFill>
            <a:latin typeface="Times New Roman" panose="02020603050405020304" pitchFamily="18" charset="0"/>
            <a:cs typeface="Times New Roman" panose="02020603050405020304" pitchFamily="18" charset="0"/>
          </a:endParaRPr>
        </a:p>
      </dsp:txBody>
      <dsp:txXfrm>
        <a:off x="1595480" y="3517600"/>
        <a:ext cx="3771136" cy="879400"/>
      </dsp:txXfrm>
    </dsp:sp>
    <dsp:sp modelId="{45F45B7A-811A-4831-9678-D53F13E7D017}">
      <dsp:nvSpPr>
        <dsp:cNvPr id="0" name=""/>
        <dsp:cNvSpPr/>
      </dsp:nvSpPr>
      <dsp:spPr>
        <a:xfrm>
          <a:off x="0" y="4396999"/>
          <a:ext cx="6962098" cy="879400"/>
        </a:xfrm>
        <a:prstGeom prst="trapezoid">
          <a:avLst>
            <a:gd name="adj" fmla="val 6597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kk-KZ" sz="2600" kern="1200" dirty="0" smtClean="0">
              <a:solidFill>
                <a:srgbClr val="FF0066"/>
              </a:solidFill>
              <a:latin typeface="Times New Roman" panose="02020603050405020304" pitchFamily="18" charset="0"/>
              <a:cs typeface="Times New Roman" panose="02020603050405020304" pitchFamily="18" charset="0"/>
            </a:rPr>
            <a:t>Білім</a:t>
          </a:r>
          <a:endParaRPr lang="ru-RU" sz="2600" kern="1200" dirty="0">
            <a:solidFill>
              <a:srgbClr val="FF0066"/>
            </a:solidFill>
            <a:latin typeface="Times New Roman" panose="02020603050405020304" pitchFamily="18" charset="0"/>
            <a:cs typeface="Times New Roman" panose="02020603050405020304" pitchFamily="18" charset="0"/>
          </a:endParaRPr>
        </a:p>
      </dsp:txBody>
      <dsp:txXfrm>
        <a:off x="1218367" y="4396999"/>
        <a:ext cx="4525363" cy="879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6F9D69-18D6-4272-9B73-ABDB570E0B09}">
      <dsp:nvSpPr>
        <dsp:cNvPr id="0" name=""/>
        <dsp:cNvSpPr/>
      </dsp:nvSpPr>
      <dsp:spPr>
        <a:xfrm>
          <a:off x="3082790" y="13707"/>
          <a:ext cx="484472" cy="48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2 топ</a:t>
          </a:r>
          <a:endParaRPr lang="ru-RU" sz="1600" kern="1200" dirty="0"/>
        </a:p>
      </dsp:txBody>
      <dsp:txXfrm>
        <a:off x="3082790" y="13707"/>
        <a:ext cx="484472" cy="484472"/>
      </dsp:txXfrm>
    </dsp:sp>
    <dsp:sp modelId="{B4E5A979-2883-48F6-BB85-4AC0DC2C4759}">
      <dsp:nvSpPr>
        <dsp:cNvPr id="0" name=""/>
        <dsp:cNvSpPr/>
      </dsp:nvSpPr>
      <dsp:spPr>
        <a:xfrm>
          <a:off x="1942596" y="-372"/>
          <a:ext cx="1817106" cy="1817106"/>
        </a:xfrm>
        <a:prstGeom prst="circularArrow">
          <a:avLst>
            <a:gd name="adj1" fmla="val 5199"/>
            <a:gd name="adj2" fmla="val 335832"/>
            <a:gd name="adj3" fmla="val 21293572"/>
            <a:gd name="adj4" fmla="val 19765950"/>
            <a:gd name="adj5" fmla="val 606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728566-F4E6-435B-BB21-308310BA6143}">
      <dsp:nvSpPr>
        <dsp:cNvPr id="0" name=""/>
        <dsp:cNvSpPr/>
      </dsp:nvSpPr>
      <dsp:spPr>
        <a:xfrm>
          <a:off x="3375663" y="915076"/>
          <a:ext cx="484472" cy="48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3 топ</a:t>
          </a:r>
          <a:endParaRPr lang="ru-RU" sz="1600" kern="1200" dirty="0"/>
        </a:p>
      </dsp:txBody>
      <dsp:txXfrm>
        <a:off x="3375663" y="915076"/>
        <a:ext cx="484472" cy="484472"/>
      </dsp:txXfrm>
    </dsp:sp>
    <dsp:sp modelId="{A5E3239D-EE62-4EA6-97CA-6A9B49001F17}">
      <dsp:nvSpPr>
        <dsp:cNvPr id="0" name=""/>
        <dsp:cNvSpPr/>
      </dsp:nvSpPr>
      <dsp:spPr>
        <a:xfrm>
          <a:off x="1942596" y="-372"/>
          <a:ext cx="1817106" cy="1817106"/>
        </a:xfrm>
        <a:prstGeom prst="circularArrow">
          <a:avLst>
            <a:gd name="adj1" fmla="val 5199"/>
            <a:gd name="adj2" fmla="val 335832"/>
            <a:gd name="adj3" fmla="val 4015040"/>
            <a:gd name="adj4" fmla="val 2253118"/>
            <a:gd name="adj5" fmla="val 606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E6D0737-044D-447D-8D8B-B115C0961151}">
      <dsp:nvSpPr>
        <dsp:cNvPr id="0" name=""/>
        <dsp:cNvSpPr/>
      </dsp:nvSpPr>
      <dsp:spPr>
        <a:xfrm>
          <a:off x="2608913" y="1472152"/>
          <a:ext cx="484472" cy="48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4 топ</a:t>
          </a:r>
          <a:endParaRPr lang="ru-RU" sz="1600" kern="1200" dirty="0"/>
        </a:p>
      </dsp:txBody>
      <dsp:txXfrm>
        <a:off x="2608913" y="1472152"/>
        <a:ext cx="484472" cy="484472"/>
      </dsp:txXfrm>
    </dsp:sp>
    <dsp:sp modelId="{F3904297-C18F-42E1-9439-31158D5242D6}">
      <dsp:nvSpPr>
        <dsp:cNvPr id="0" name=""/>
        <dsp:cNvSpPr/>
      </dsp:nvSpPr>
      <dsp:spPr>
        <a:xfrm>
          <a:off x="1942596" y="-372"/>
          <a:ext cx="1817106" cy="1817106"/>
        </a:xfrm>
        <a:prstGeom prst="circularArrow">
          <a:avLst>
            <a:gd name="adj1" fmla="val 5199"/>
            <a:gd name="adj2" fmla="val 335832"/>
            <a:gd name="adj3" fmla="val 8211050"/>
            <a:gd name="adj4" fmla="val 6449128"/>
            <a:gd name="adj5" fmla="val 606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C8307D-E343-44BF-A60C-F15C6CA725CD}">
      <dsp:nvSpPr>
        <dsp:cNvPr id="0" name=""/>
        <dsp:cNvSpPr/>
      </dsp:nvSpPr>
      <dsp:spPr>
        <a:xfrm>
          <a:off x="1842164" y="915076"/>
          <a:ext cx="484472" cy="48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5 топ</a:t>
          </a:r>
          <a:endParaRPr lang="ru-RU" sz="1600" kern="1200" dirty="0"/>
        </a:p>
      </dsp:txBody>
      <dsp:txXfrm>
        <a:off x="1842164" y="915076"/>
        <a:ext cx="484472" cy="484472"/>
      </dsp:txXfrm>
    </dsp:sp>
    <dsp:sp modelId="{E8537781-191E-4054-A3DB-5D2F199C50B7}">
      <dsp:nvSpPr>
        <dsp:cNvPr id="0" name=""/>
        <dsp:cNvSpPr/>
      </dsp:nvSpPr>
      <dsp:spPr>
        <a:xfrm>
          <a:off x="1942596" y="-372"/>
          <a:ext cx="1817106" cy="1817106"/>
        </a:xfrm>
        <a:prstGeom prst="circularArrow">
          <a:avLst>
            <a:gd name="adj1" fmla="val 5199"/>
            <a:gd name="adj2" fmla="val 335832"/>
            <a:gd name="adj3" fmla="val 12298218"/>
            <a:gd name="adj4" fmla="val 10770596"/>
            <a:gd name="adj5" fmla="val 606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7F956C-5318-4A84-92D7-9560C4B01E2B}">
      <dsp:nvSpPr>
        <dsp:cNvPr id="0" name=""/>
        <dsp:cNvSpPr/>
      </dsp:nvSpPr>
      <dsp:spPr>
        <a:xfrm>
          <a:off x="2135036" y="13707"/>
          <a:ext cx="484472" cy="4844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kk-KZ" sz="1600" kern="1200" dirty="0" smtClean="0"/>
            <a:t>1 топ</a:t>
          </a:r>
          <a:endParaRPr lang="ru-RU" sz="1600" kern="1200" dirty="0"/>
        </a:p>
      </dsp:txBody>
      <dsp:txXfrm>
        <a:off x="2135036" y="13707"/>
        <a:ext cx="484472" cy="484472"/>
      </dsp:txXfrm>
    </dsp:sp>
    <dsp:sp modelId="{1BCD2612-2507-4CF0-BA01-B70095BDD34E}">
      <dsp:nvSpPr>
        <dsp:cNvPr id="0" name=""/>
        <dsp:cNvSpPr/>
      </dsp:nvSpPr>
      <dsp:spPr>
        <a:xfrm>
          <a:off x="1942596" y="-372"/>
          <a:ext cx="1817106" cy="1817106"/>
        </a:xfrm>
        <a:prstGeom prst="circularArrow">
          <a:avLst>
            <a:gd name="adj1" fmla="val 5199"/>
            <a:gd name="adj2" fmla="val 335832"/>
            <a:gd name="adj3" fmla="val 16866028"/>
            <a:gd name="adj4" fmla="val 15198140"/>
            <a:gd name="adj5" fmla="val 6066"/>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277200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16729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395882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8030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123743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2951141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140303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3278289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354007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123010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51E5B29-692C-402D-9817-7EF8F95D5135}" type="datetimeFigureOut">
              <a:rPr lang="ru-RU" smtClean="0"/>
              <a:pPr/>
              <a:t>02.05.2015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2443288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617">
              <a:srgbClr val="00B050"/>
            </a:gs>
            <a:gs pos="8000">
              <a:srgbClr val="00B050"/>
            </a:gs>
            <a:gs pos="56000">
              <a:srgbClr val="FFFF00"/>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1E5B29-692C-402D-9817-7EF8F95D5135}" type="datetimeFigureOut">
              <a:rPr lang="ru-RU" smtClean="0"/>
              <a:pPr/>
              <a:t>02.05.2015</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EA383-9CB8-4F4F-A161-BF703E08B7E4}" type="slidenum">
              <a:rPr lang="ru-RU" smtClean="0"/>
              <a:pPr/>
              <a:t>‹#›</a:t>
            </a:fld>
            <a:endParaRPr lang="ru-RU"/>
          </a:p>
        </p:txBody>
      </p:sp>
    </p:spTree>
    <p:extLst>
      <p:ext uri="{BB962C8B-B14F-4D97-AF65-F5344CB8AC3E}">
        <p14:creationId xmlns="" xmlns:p14="http://schemas.microsoft.com/office/powerpoint/2010/main" val="94362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a:t>
            </a:r>
            <a:r>
              <a:rPr lang="kk-KZ" b="1" i="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абақта қолданылатын стратегиялар</a:t>
            </a:r>
            <a:endParaRPr lang="ru-RU" b="1" i="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6165669" y="4398872"/>
            <a:ext cx="5743302" cy="1152842"/>
          </a:xfrm>
        </p:spPr>
        <p:txBody>
          <a:bodyPr/>
          <a:lstStyle/>
          <a:p>
            <a:r>
              <a:rPr lang="kk-KZ" dirty="0" smtClean="0">
                <a:solidFill>
                  <a:srgbClr val="FF0000"/>
                </a:solidFill>
                <a:latin typeface="Times New Roman" pitchFamily="18" charset="0"/>
                <a:cs typeface="Times New Roman" pitchFamily="18" charset="0"/>
              </a:rPr>
              <a:t>Құрастырған</a:t>
            </a:r>
            <a:r>
              <a:rPr lang="kk-KZ" dirty="0" smtClean="0">
                <a:solidFill>
                  <a:srgbClr val="FF0000"/>
                </a:solidFill>
                <a:latin typeface="Times New Roman" pitchFamily="18" charset="0"/>
                <a:cs typeface="Times New Roman" pitchFamily="18" charset="0"/>
              </a:rPr>
              <a:t>: Абызбек </a:t>
            </a:r>
            <a:r>
              <a:rPr lang="kk-KZ" dirty="0" smtClean="0">
                <a:solidFill>
                  <a:srgbClr val="FF0000"/>
                </a:solidFill>
                <a:latin typeface="Times New Roman" pitchFamily="18" charset="0"/>
                <a:cs typeface="Times New Roman" pitchFamily="18" charset="0"/>
              </a:rPr>
              <a:t>Г</a:t>
            </a:r>
            <a:r>
              <a:rPr lang="kk-KZ" dirty="0" smtClean="0">
                <a:solidFill>
                  <a:srgbClr val="FF0000"/>
                </a:solidFill>
                <a:latin typeface="Times New Roman" pitchFamily="18" charset="0"/>
                <a:cs typeface="Times New Roman" pitchFamily="18" charset="0"/>
              </a:rPr>
              <a:t>.Т.</a:t>
            </a:r>
            <a:endParaRPr lang="kk-KZ" dirty="0" smtClean="0">
              <a:solidFill>
                <a:srgbClr val="FF0000"/>
              </a:solidFill>
              <a:latin typeface="Times New Roman" pitchFamily="18" charset="0"/>
              <a:cs typeface="Times New Roman" pitchFamily="18" charset="0"/>
            </a:endParaRPr>
          </a:p>
          <a:p>
            <a:r>
              <a:rPr lang="kk-KZ" dirty="0" smtClean="0">
                <a:solidFill>
                  <a:srgbClr val="FF0000"/>
                </a:solidFill>
                <a:latin typeface="Times New Roman" pitchFamily="18" charset="0"/>
                <a:cs typeface="Times New Roman" pitchFamily="18" charset="0"/>
              </a:rPr>
              <a:t>                          1 деңгей мұғалімі</a:t>
            </a:r>
          </a:p>
          <a:p>
            <a:endParaRPr lang="ru-RU" dirty="0">
              <a:solidFill>
                <a:srgbClr val="FF0000"/>
              </a:solidFill>
              <a:latin typeface="Times New Roman" pitchFamily="18" charset="0"/>
              <a:cs typeface="Times New Roman" pitchFamily="18" charset="0"/>
            </a:endParaRPr>
          </a:p>
        </p:txBody>
      </p:sp>
      <p:sp>
        <p:nvSpPr>
          <p:cNvPr id="4" name="Подзаголовок 2"/>
          <p:cNvSpPr txBox="1">
            <a:spLocks/>
          </p:cNvSpPr>
          <p:nvPr/>
        </p:nvSpPr>
        <p:spPr>
          <a:xfrm>
            <a:off x="1497874" y="623706"/>
            <a:ext cx="9144000" cy="643391"/>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kk-KZ" sz="2400" dirty="0" smtClean="0">
                <a:solidFill>
                  <a:srgbClr val="FF0000"/>
                </a:solidFill>
                <a:latin typeface="Times New Roman" pitchFamily="18" charset="0"/>
                <a:cs typeface="Times New Roman" pitchFamily="18" charset="0"/>
              </a:rPr>
              <a:t>Жамбыл</a:t>
            </a:r>
            <a:r>
              <a:rPr kumimoji="0" lang="kk-KZ" sz="24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атындағы мектеп-лицейі</a:t>
            </a:r>
            <a:endParaRPr kumimoji="0" lang="ru-RU" sz="2400" b="0"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Tree>
    <p:extLst>
      <p:ext uri="{BB962C8B-B14F-4D97-AF65-F5344CB8AC3E}">
        <p14:creationId xmlns="" xmlns:p14="http://schemas.microsoft.com/office/powerpoint/2010/main" val="799333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3525"/>
            <a:ext cx="10515600" cy="1325563"/>
          </a:xfrm>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Тұжырымдамалық карта</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Autofit/>
          </a:bodyPr>
          <a:lstStyle/>
          <a:p>
            <a:pPr marL="0" indent="0">
              <a:buNone/>
            </a:pPr>
            <a:r>
              <a:rPr lang="kk-KZ" sz="3600" dirty="0" smtClean="0">
                <a:latin typeface="Times New Roman" panose="02020603050405020304" pitchFamily="18" charset="0"/>
                <a:cs typeface="Times New Roman" panose="02020603050405020304" pitchFamily="18" charset="0"/>
              </a:rPr>
              <a:t>Бүгінгі өтіліп жатқан тақырып бойынша тұжырымдамалық карта жасау (</a:t>
            </a:r>
            <a:r>
              <a:rPr lang="kk-KZ" sz="3600" dirty="0" err="1" smtClean="0">
                <a:latin typeface="Times New Roman" panose="02020603050405020304" pitchFamily="18" charset="0"/>
                <a:cs typeface="Times New Roman" panose="02020603050405020304" pitchFamily="18" charset="0"/>
              </a:rPr>
              <a:t>постер</a:t>
            </a:r>
            <a:r>
              <a:rPr lang="kk-KZ" sz="3600" dirty="0" smtClean="0">
                <a:latin typeface="Times New Roman" panose="02020603050405020304" pitchFamily="18" charset="0"/>
                <a:cs typeface="Times New Roman" panose="02020603050405020304" pitchFamily="18" charset="0"/>
              </a:rPr>
              <a:t>) тапсырылады. Карта тақырыпты ашатындай болуы керек. Картаға сурет, кесте, ойдың түйінді идеясы, график  т.б. салуға не дайын материалды жапсыруға болады. Тұжырымдамалық карта бергенде оқушыға оның қалай бағаланатыны жайлы критерийлер беріледі не айтылады. Соңында әр топтың жұмысы сол критерий бойынша бағаланады.</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749586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49120" y="365125"/>
            <a:ext cx="9504680" cy="1325563"/>
          </a:xfrm>
        </p:spPr>
        <p:txBody>
          <a:bodyPr>
            <a:normAutofit/>
          </a:bodyPr>
          <a:lstStyle/>
          <a:p>
            <a:pPr algn="ctr"/>
            <a:r>
              <a:rPr lang="kk-KZ" sz="6600" b="1" dirty="0" smtClean="0">
                <a:solidFill>
                  <a:srgbClr val="FF0000"/>
                </a:solidFill>
                <a:latin typeface="Times New Roman" panose="02020603050405020304" pitchFamily="18" charset="0"/>
                <a:cs typeface="Times New Roman" panose="02020603050405020304" pitchFamily="18" charset="0"/>
              </a:rPr>
              <a:t>555</a:t>
            </a:r>
            <a:r>
              <a:rPr lang="kk-KZ" sz="5400" b="1" dirty="0" smtClean="0">
                <a:solidFill>
                  <a:srgbClr val="FF0000"/>
                </a:solidFill>
                <a:latin typeface="Times New Roman" panose="02020603050405020304" pitchFamily="18" charset="0"/>
                <a:cs typeface="Times New Roman" panose="02020603050405020304" pitchFamily="18" charset="0"/>
              </a:rPr>
              <a:t>  </a:t>
            </a:r>
            <a:endParaRPr lang="ru-RU" sz="5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kk-KZ" sz="3600" dirty="0" smtClean="0">
                <a:latin typeface="Times New Roman" panose="02020603050405020304" pitchFamily="18" charset="0"/>
                <a:cs typeface="Times New Roman" panose="02020603050405020304" pitchFamily="18" charset="0"/>
              </a:rPr>
              <a:t>Мұнда оқушылар топ ішінде </a:t>
            </a:r>
            <a:r>
              <a:rPr lang="kk-KZ" sz="3600" dirty="0">
                <a:latin typeface="Times New Roman" panose="02020603050405020304" pitchFamily="18" charset="0"/>
                <a:cs typeface="Times New Roman" panose="02020603050405020304" pitchFamily="18" charset="0"/>
              </a:rPr>
              <a:t>ө</a:t>
            </a:r>
            <a:r>
              <a:rPr lang="kk-KZ" sz="3600" dirty="0" smtClean="0">
                <a:latin typeface="Times New Roman" panose="02020603050405020304" pitchFamily="18" charset="0"/>
                <a:cs typeface="Times New Roman" panose="02020603050405020304" pitchFamily="18" charset="0"/>
              </a:rPr>
              <a:t>ткен тақырып бойынша түйінді идеяларды жазады. Мұндағы  бірінші 5-топ саны, екіншісі 5- идеялар саны,  үшіншісі 5  уақыт. Сондықтан топ санына байланысты 434 деп (т.б.) өзгертуге болады, яғни 4 топ 4 минут ішінде 3  тақырыптың түйінін жазу керек деген сияқты.</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48497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2475"/>
          </a:xfrm>
        </p:spPr>
        <p:txBody>
          <a:bodyPr>
            <a:normAutofit fontScale="90000"/>
          </a:bodyPr>
          <a:lstStyle/>
          <a:p>
            <a:r>
              <a:rPr lang="kk-KZ" sz="5400" b="1" dirty="0" err="1" smtClean="0">
                <a:solidFill>
                  <a:srgbClr val="FF0000"/>
                </a:solidFill>
                <a:latin typeface="Times New Roman" panose="02020603050405020304" pitchFamily="18" charset="0"/>
                <a:cs typeface="Times New Roman" panose="02020603050405020304" pitchFamily="18" charset="0"/>
              </a:rPr>
              <a:t>Джигсо</a:t>
            </a:r>
            <a:r>
              <a:rPr lang="kk-KZ" sz="5400" b="1" dirty="0" smtClean="0">
                <a:solidFill>
                  <a:srgbClr val="FF0000"/>
                </a:solidFill>
                <a:latin typeface="Times New Roman" panose="02020603050405020304" pitchFamily="18" charset="0"/>
                <a:cs typeface="Times New Roman" panose="02020603050405020304" pitchFamily="18" charset="0"/>
              </a:rPr>
              <a:t> стратегиясы</a:t>
            </a:r>
            <a:endParaRPr lang="ru-RU" sz="5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117600"/>
            <a:ext cx="10515600" cy="4754563"/>
          </a:xfrm>
        </p:spPr>
        <p:txBody>
          <a:bodyPr>
            <a:normAutofit fontScale="62500" lnSpcReduction="20000"/>
          </a:bodyPr>
          <a:lstStyle/>
          <a:p>
            <a:pPr marL="0" indent="0">
              <a:buNone/>
            </a:pPr>
            <a:r>
              <a:rPr lang="kk-KZ" dirty="0" smtClean="0"/>
              <a:t> </a:t>
            </a:r>
            <a:r>
              <a:rPr lang="kk-KZ" sz="3400" dirty="0">
                <a:latin typeface="Times New Roman" panose="02020603050405020304" pitchFamily="18" charset="0"/>
                <a:cs typeface="Times New Roman" panose="02020603050405020304" pitchFamily="18" charset="0"/>
              </a:rPr>
              <a:t>Мұғалім сыныпты шағын топтарға бөледі (әдетте, төрт адамнан). Мұғалім оларды сыныптың тепе-теңдігін сақтай отырып, жынысына, қабілетіне, қарым-қатынастарына қарап бөледі. </a:t>
            </a:r>
            <a:endParaRPr lang="ru-RU" sz="3400" dirty="0">
              <a:latin typeface="Times New Roman" panose="02020603050405020304" pitchFamily="18" charset="0"/>
              <a:cs typeface="Times New Roman" panose="02020603050405020304" pitchFamily="18" charset="0"/>
            </a:endParaRPr>
          </a:p>
          <a:p>
            <a:pPr marL="0" indent="0">
              <a:buNone/>
            </a:pPr>
            <a:r>
              <a:rPr lang="kk-KZ" sz="3400" dirty="0" smtClean="0">
                <a:latin typeface="Times New Roman" panose="02020603050405020304" pitchFamily="18" charset="0"/>
                <a:cs typeface="Times New Roman" panose="02020603050405020304" pitchFamily="18" charset="0"/>
              </a:rPr>
              <a:t>Құрылған </a:t>
            </a:r>
            <a:r>
              <a:rPr lang="kk-KZ" sz="3400" i="1" dirty="0">
                <a:latin typeface="Times New Roman" panose="02020603050405020304" pitchFamily="18" charset="0"/>
                <a:cs typeface="Times New Roman" panose="02020603050405020304" pitchFamily="18" charset="0"/>
              </a:rPr>
              <a:t>әр топқа</a:t>
            </a:r>
            <a:r>
              <a:rPr lang="kk-KZ" sz="3400" dirty="0">
                <a:latin typeface="Times New Roman" panose="02020603050405020304" pitchFamily="18" charset="0"/>
                <a:cs typeface="Times New Roman" panose="02020603050405020304" pitchFamily="18" charset="0"/>
              </a:rPr>
              <a:t> дәстүрлі тапсырма беріледі. Тапсырма үлестірме материалдар түрінде таратылады. Күрделілігі бойынша оқуға арналған </a:t>
            </a:r>
            <a:r>
              <a:rPr lang="kk-KZ" sz="3400" dirty="0" smtClean="0">
                <a:latin typeface="Times New Roman" panose="02020603050405020304" pitchFamily="18" charset="0"/>
                <a:cs typeface="Times New Roman" panose="02020603050405020304" pitchFamily="18" charset="0"/>
              </a:rPr>
              <a:t>материалдың </a:t>
            </a:r>
            <a:r>
              <a:rPr lang="kk-KZ" sz="3400" dirty="0">
                <a:latin typeface="Times New Roman" panose="02020603050405020304" pitchFamily="18" charset="0"/>
                <a:cs typeface="Times New Roman" panose="02020603050405020304" pitchFamily="18" charset="0"/>
              </a:rPr>
              <a:t>тиісті күрделілік деңгейі сақталуы керек. Егер топ төрт адамнан тұратын болса, басты тапсырманың ішінде топтың әр мүшесіне бір сұрақтан төрт сұрақ немесе тапсырма болады. Сұрақтар немесе тапсырмалар топ ішінде оқушылардың өзара келісуі арқылы бөлінеді.</a:t>
            </a:r>
            <a:endParaRPr lang="ru-RU" sz="3400" dirty="0">
              <a:latin typeface="Times New Roman" panose="02020603050405020304" pitchFamily="18" charset="0"/>
              <a:cs typeface="Times New Roman" panose="02020603050405020304" pitchFamily="18" charset="0"/>
            </a:endParaRPr>
          </a:p>
          <a:p>
            <a:pPr marL="0" indent="0">
              <a:buNone/>
            </a:pPr>
            <a:r>
              <a:rPr lang="kk-KZ" sz="3400" dirty="0" smtClean="0">
                <a:latin typeface="Times New Roman" panose="02020603050405020304" pitchFamily="18" charset="0"/>
                <a:cs typeface="Times New Roman" panose="02020603050405020304" pitchFamily="18" charset="0"/>
              </a:rPr>
              <a:t> </a:t>
            </a:r>
            <a:r>
              <a:rPr lang="kk-KZ" sz="3400" dirty="0">
                <a:latin typeface="Times New Roman" panose="02020603050405020304" pitchFamily="18" charset="0"/>
                <a:cs typeface="Times New Roman" panose="02020603050405020304" pitchFamily="18" charset="0"/>
              </a:rPr>
              <a:t>Нақты бір сұрақты немесе тапсырманы таңдаған оқушылардың барлығы </a:t>
            </a:r>
            <a:r>
              <a:rPr lang="kk-KZ" sz="3400" i="1" dirty="0">
                <a:latin typeface="Times New Roman" panose="02020603050405020304" pitchFamily="18" charset="0"/>
                <a:cs typeface="Times New Roman" panose="02020603050405020304" pitchFamily="18" charset="0"/>
              </a:rPr>
              <a:t>Сарапшы топ</a:t>
            </a:r>
            <a:r>
              <a:rPr lang="kk-KZ" sz="3400" dirty="0">
                <a:latin typeface="Times New Roman" panose="02020603050405020304" pitchFamily="18" charset="0"/>
                <a:cs typeface="Times New Roman" panose="02020603050405020304" pitchFamily="18" charset="0"/>
              </a:rPr>
              <a:t> деп аталатын жаңа топ құрылып, ортақ проблеманың шешімін табу үшін олар бірлесіп жұмыс істейді. Тапсырманы орындаудың бұл кезеңінің соңына қарай оқушы өзге «сарапшылармен» өзара қарым-қатынас жасап, мәселені талқылаудың арқасында өз сұрағы бойынша сарапшы болып қалыптасады. </a:t>
            </a:r>
            <a:endParaRPr lang="ru-RU" sz="3400" dirty="0">
              <a:latin typeface="Times New Roman" panose="02020603050405020304" pitchFamily="18" charset="0"/>
              <a:cs typeface="Times New Roman" panose="02020603050405020304" pitchFamily="18" charset="0"/>
            </a:endParaRPr>
          </a:p>
          <a:p>
            <a:pPr marL="0" indent="0">
              <a:buNone/>
            </a:pPr>
            <a:r>
              <a:rPr lang="kk-KZ" sz="3400" dirty="0" smtClean="0">
                <a:latin typeface="Times New Roman" panose="02020603050405020304" pitchFamily="18" charset="0"/>
                <a:cs typeface="Times New Roman" panose="02020603050405020304" pitchFamily="18" charset="0"/>
              </a:rPr>
              <a:t> </a:t>
            </a:r>
            <a:r>
              <a:rPr lang="kk-KZ" sz="3400" dirty="0">
                <a:latin typeface="Times New Roman" panose="02020603050405020304" pitchFamily="18" charset="0"/>
                <a:cs typeface="Times New Roman" panose="02020603050405020304" pitchFamily="18" charset="0"/>
              </a:rPr>
              <a:t>Оқушылар бастапқы топтарына қайтып оралады. Материалдар таратылады да, бастапқы топтарға ақтық тапсырма беріледі. Ол ұжымдық қорытынды шығару немесе жеке тапсырма болуы мүмкін. Бұл тапсырманың көздегені: тапсырманы сәтті аяқтау үшін оқушылар әрқайсысының сарапшы топта болған кезде алған мәліметтерін ескере отырып, бастапқы топтың бірлескен «ақылына» сүйенуін қамтамасыз ету</a:t>
            </a:r>
            <a:endParaRPr lang="ru-RU" sz="3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58507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5400" b="1" dirty="0" smtClean="0">
                <a:solidFill>
                  <a:srgbClr val="FF0000"/>
                </a:solidFill>
                <a:latin typeface="Times New Roman" panose="02020603050405020304" pitchFamily="18" charset="0"/>
                <a:cs typeface="Times New Roman" panose="02020603050405020304" pitchFamily="18" charset="0"/>
              </a:rPr>
              <a:t>Өкіл</a:t>
            </a:r>
            <a:endParaRPr lang="ru-RU" sz="5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439545"/>
            <a:ext cx="10515600" cy="4351338"/>
          </a:xfrm>
        </p:spPr>
        <p:txBody>
          <a:bodyPr>
            <a:normAutofit fontScale="92500"/>
          </a:bodyPr>
          <a:lstStyle/>
          <a:p>
            <a:pPr marL="0" indent="0">
              <a:buNone/>
            </a:pPr>
            <a:r>
              <a:rPr lang="kk-KZ" sz="3200" dirty="0">
                <a:latin typeface="Times New Roman" panose="02020603050405020304" pitchFamily="18" charset="0"/>
                <a:cs typeface="Times New Roman" panose="02020603050405020304" pitchFamily="18" charset="0"/>
              </a:rPr>
              <a:t>Топтар тапсырмаларды орындап болғаннан кейін топтың бір адамы «елші» болып сайланады да, зерделенген материалды түсіндіру және жинақтау, бұл туралы жаңа топтың ойын, бір шешімге келгенін немесе жетістікке жеткенін білу үшін басқа топқа барады. Бұдан кейін елші өз тобына қайтып оралып, білгендерін айтып береді. Бұл – шаршататын және бір сарынды «баяндама жасалатын», мезі қылатын сабақтардан құтылуға мүмкіндік беретін тамаша әдіс. Сондай-ақ бұл әдіс елшінің тілді қолдану шеберлігін көрсетеді, әрі белсенді тыңдаушылар тобын қалыптастырады</a:t>
            </a:r>
            <a:r>
              <a:rPr lang="ru-RU" sz="3200" dirty="0">
                <a:latin typeface="Times New Roman" panose="02020603050405020304" pitchFamily="18" charset="0"/>
                <a:cs typeface="Times New Roman" panose="02020603050405020304" pitchFamily="18" charset="0"/>
              </a:rPr>
              <a:t>. </a:t>
            </a:r>
            <a:endParaRPr lang="ru-RU" dirty="0"/>
          </a:p>
        </p:txBody>
      </p:sp>
    </p:spTree>
    <p:extLst>
      <p:ext uri="{BB962C8B-B14F-4D97-AF65-F5344CB8AC3E}">
        <p14:creationId xmlns="" xmlns:p14="http://schemas.microsoft.com/office/powerpoint/2010/main" val="3148880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4800" b="1" dirty="0" smtClean="0">
                <a:solidFill>
                  <a:srgbClr val="FF0000"/>
                </a:solidFill>
                <a:latin typeface="Times New Roman" panose="02020603050405020304" pitchFamily="18" charset="0"/>
                <a:cs typeface="Times New Roman" panose="02020603050405020304" pitchFamily="18" charset="0"/>
              </a:rPr>
              <a:t>Тікелей </a:t>
            </a:r>
            <a:r>
              <a:rPr lang="kk-KZ" sz="4800" b="1" dirty="0" err="1" smtClean="0">
                <a:solidFill>
                  <a:srgbClr val="FF0000"/>
                </a:solidFill>
                <a:latin typeface="Times New Roman" panose="02020603050405020304" pitchFamily="18" charset="0"/>
                <a:cs typeface="Times New Roman" panose="02020603050405020304" pitchFamily="18" charset="0"/>
              </a:rPr>
              <a:t>радиоэфир</a:t>
            </a:r>
            <a:r>
              <a:rPr lang="en-US" sz="4800" b="1" dirty="0" smtClean="0">
                <a:solidFill>
                  <a:srgbClr val="FF0000"/>
                </a:solidFill>
                <a:latin typeface="Times New Roman" panose="02020603050405020304" pitchFamily="18" charset="0"/>
                <a:cs typeface="Times New Roman" panose="02020603050405020304" pitchFamily="18" charset="0"/>
              </a:rPr>
              <a:t>  </a:t>
            </a:r>
            <a:r>
              <a:rPr lang="ru-RU" sz="4800" b="1" dirty="0" smtClean="0">
                <a:solidFill>
                  <a:srgbClr val="FF0000"/>
                </a:solidFill>
                <a:latin typeface="Times New Roman" panose="02020603050405020304" pitchFamily="18" charset="0"/>
                <a:cs typeface="Times New Roman" panose="02020603050405020304" pitchFamily="18" charset="0"/>
              </a:rPr>
              <a:t>(РАФТ)</a:t>
            </a:r>
            <a:endParaRPr lang="ru-RU" sz="48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sz="3200" dirty="0">
                <a:latin typeface="Times New Roman" panose="02020603050405020304" pitchFamily="18" charset="0"/>
                <a:cs typeface="Times New Roman" panose="02020603050405020304" pitchFamily="18" charset="0"/>
              </a:rPr>
              <a:t>Радио жүргізушісі талқыланатын тақырыпты таңдайды. Студия қонақтарына (төрт оқушыға) рөлдік карточка беріліп, олар сол карточкадағы рөлдерін ойнайды. Тыңдаушылар аудиториясы (сыныптағы оқушылар) баға береді, сұрақ қою үшін «қоңырау шалады», ескертпелер  жасайды және </a:t>
            </a:r>
            <a:r>
              <a:rPr lang="ru-RU" sz="3200" dirty="0" err="1">
                <a:latin typeface="Times New Roman" panose="02020603050405020304" pitchFamily="18" charset="0"/>
                <a:cs typeface="Times New Roman" panose="02020603050405020304" pitchFamily="18" charset="0"/>
              </a:rPr>
              <a:t>т.б</a:t>
            </a:r>
            <a:r>
              <a:rPr lang="ru-RU" sz="3200" dirty="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1986135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800" b="1" dirty="0" err="1" smtClean="0">
                <a:solidFill>
                  <a:srgbClr val="FF0000"/>
                </a:solidFill>
                <a:latin typeface="Times New Roman" panose="02020603050405020304" pitchFamily="18" charset="0"/>
                <a:cs typeface="Times New Roman" panose="02020603050405020304" pitchFamily="18" charset="0"/>
              </a:rPr>
              <a:t>Стикердегі</a:t>
            </a:r>
            <a:r>
              <a:rPr lang="kk-KZ" sz="4800" b="1" dirty="0" smtClean="0">
                <a:solidFill>
                  <a:srgbClr val="FF0000"/>
                </a:solidFill>
                <a:latin typeface="Times New Roman" panose="02020603050405020304" pitchFamily="18" charset="0"/>
                <a:cs typeface="Times New Roman" panose="02020603050405020304" pitchFamily="18" charset="0"/>
              </a:rPr>
              <a:t> диалог</a:t>
            </a:r>
            <a:endParaRPr lang="ru-RU" sz="48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838200" y="1825625"/>
            <a:ext cx="11089640" cy="4351338"/>
          </a:xfrm>
        </p:spPr>
        <p:txBody>
          <a:bodyPr>
            <a:normAutofit/>
          </a:bodyPr>
          <a:lstStyle/>
          <a:p>
            <a:pPr marL="0" indent="0">
              <a:buNone/>
            </a:pPr>
            <a:r>
              <a:rPr lang="kk-KZ" sz="3200" dirty="0">
                <a:latin typeface="Times New Roman" panose="02020603050405020304" pitchFamily="18" charset="0"/>
                <a:cs typeface="Times New Roman" panose="02020603050405020304" pitchFamily="18" charset="0"/>
              </a:rPr>
              <a:t>Бұл әдісті қолданудың әртүрлі жолдары бар. Айталық: қабырғаға немесе тақтаға пікірлер немесе сұрақтар жазылған бірнеше түрлі-түсті қағаз ілінеді, болмаса оларды үстелдің үстіне қоюға болады. Оқушылар оларды оқып, </a:t>
            </a:r>
            <a:r>
              <a:rPr lang="kk-KZ" sz="3200" dirty="0" err="1">
                <a:latin typeface="Times New Roman" panose="02020603050405020304" pitchFamily="18" charset="0"/>
                <a:cs typeface="Times New Roman" panose="02020603050405020304" pitchFamily="18" charset="0"/>
              </a:rPr>
              <a:t>стикерлерге</a:t>
            </a:r>
            <a:r>
              <a:rPr lang="kk-KZ" sz="3200" dirty="0">
                <a:latin typeface="Times New Roman" panose="02020603050405020304" pitchFamily="18" charset="0"/>
                <a:cs typeface="Times New Roman" panose="02020603050405020304" pitchFamily="18" charset="0"/>
              </a:rPr>
              <a:t> өз ойларын жазып қалдырады. Екінші жолы: 3/4/5 адамнан тұратын топтар </a:t>
            </a:r>
            <a:r>
              <a:rPr lang="kk-KZ" sz="3200" dirty="0" err="1">
                <a:latin typeface="Times New Roman" panose="02020603050405020304" pitchFamily="18" charset="0"/>
                <a:cs typeface="Times New Roman" panose="02020603050405020304" pitchFamily="18" charset="0"/>
              </a:rPr>
              <a:t>стикердегі</a:t>
            </a:r>
            <a:r>
              <a:rPr lang="kk-KZ" sz="3200" dirty="0">
                <a:latin typeface="Times New Roman" panose="02020603050405020304" pitchFamily="18" charset="0"/>
                <a:cs typeface="Times New Roman" panose="02020603050405020304" pitchFamily="18" charset="0"/>
              </a:rPr>
              <a:t> сұрақтарға жауап береді немесе ол жөніндегі өз ойларымен бөлісіп, талқылап, </a:t>
            </a:r>
            <a:r>
              <a:rPr lang="kk-KZ" sz="3200" dirty="0" err="1">
                <a:latin typeface="Times New Roman" panose="02020603050405020304" pitchFamily="18" charset="0"/>
                <a:cs typeface="Times New Roman" panose="02020603050405020304" pitchFamily="18" charset="0"/>
              </a:rPr>
              <a:t>стикерге</a:t>
            </a:r>
            <a:r>
              <a:rPr lang="kk-KZ" sz="3200" dirty="0">
                <a:latin typeface="Times New Roman" panose="02020603050405020304" pitchFamily="18" charset="0"/>
                <a:cs typeface="Times New Roman" panose="02020603050405020304" pitchFamily="18" charset="0"/>
              </a:rPr>
              <a:t> өз ойларын жазады, кейін пікірлерін қорғайды. Оқушылар </a:t>
            </a:r>
            <a:r>
              <a:rPr lang="kk-KZ" sz="3200" dirty="0" err="1">
                <a:latin typeface="Times New Roman" panose="02020603050405020304" pitchFamily="18" charset="0"/>
                <a:cs typeface="Times New Roman" panose="02020603050405020304" pitchFamily="18" charset="0"/>
              </a:rPr>
              <a:t>стикерлерде</a:t>
            </a:r>
            <a:r>
              <a:rPr lang="kk-KZ" sz="3200" dirty="0">
                <a:latin typeface="Times New Roman" panose="02020603050405020304" pitchFamily="18" charset="0"/>
                <a:cs typeface="Times New Roman" panose="02020603050405020304" pitchFamily="18" charset="0"/>
              </a:rPr>
              <a:t> өз </a:t>
            </a:r>
            <a:r>
              <a:rPr lang="kk-KZ" sz="3200" dirty="0" smtClean="0">
                <a:latin typeface="Times New Roman" panose="02020603050405020304" pitchFamily="18" charset="0"/>
                <a:cs typeface="Times New Roman" panose="02020603050405020304" pitchFamily="18" charset="0"/>
              </a:rPr>
              <a:t>пікірлерін </a:t>
            </a:r>
            <a:r>
              <a:rPr lang="kk-KZ" sz="3200" dirty="0" err="1" smtClean="0">
                <a:latin typeface="Times New Roman" panose="02020603050405020304" pitchFamily="18" charset="0"/>
                <a:cs typeface="Times New Roman" panose="02020603050405020304" pitchFamily="18" charset="0"/>
              </a:rPr>
              <a:t>/</a:t>
            </a:r>
            <a:r>
              <a:rPr lang="kk-KZ" sz="3200" dirty="0" err="1">
                <a:latin typeface="Times New Roman" panose="02020603050405020304" pitchFamily="18" charset="0"/>
                <a:cs typeface="Times New Roman" panose="02020603050405020304" pitchFamily="18" charset="0"/>
              </a:rPr>
              <a:t>эмоцияларын</a:t>
            </a:r>
            <a:r>
              <a:rPr lang="kk-KZ" sz="3200" dirty="0">
                <a:latin typeface="Times New Roman" panose="02020603050405020304" pitchFamily="18" charset="0"/>
                <a:cs typeface="Times New Roman" panose="02020603050405020304" pitchFamily="18" charset="0"/>
              </a:rPr>
              <a:t> білдіре алады</a:t>
            </a:r>
            <a:r>
              <a:rPr lang="ru-RU" sz="3200" dirty="0">
                <a:latin typeface="Times New Roman" panose="02020603050405020304" pitchFamily="18" charset="0"/>
                <a:cs typeface="Times New Roman" panose="02020603050405020304" pitchFamily="18" charset="0"/>
              </a:rPr>
              <a:t>.</a:t>
            </a:r>
            <a:endParaRPr lang="en-GB" sz="32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 xmlns:p14="http://schemas.microsoft.com/office/powerpoint/2010/main" val="2335395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019331"/>
          </a:xfrm>
        </p:spPr>
        <p:txBody>
          <a:bodyPr/>
          <a:lstStyle/>
          <a:p>
            <a:r>
              <a:rPr lang="kk-KZ" b="1" dirty="0" smtClean="0">
                <a:solidFill>
                  <a:srgbClr val="FF0000"/>
                </a:solidFill>
                <a:latin typeface="Times New Roman" panose="02020603050405020304" pitchFamily="18" charset="0"/>
                <a:cs typeface="Times New Roman" panose="02020603050405020304" pitchFamily="18" charset="0"/>
              </a:rPr>
              <a:t>Ақылдың алты қалпағы</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43327" y="836274"/>
            <a:ext cx="5847414" cy="5504565"/>
          </a:xfrm>
        </p:spPr>
        <p:txBody>
          <a:bodyPr>
            <a:normAutofit lnSpcReduction="10000"/>
          </a:bodyPr>
          <a:lstStyle/>
          <a:p>
            <a:pPr marL="0" indent="0">
              <a:spcBef>
                <a:spcPct val="50000"/>
              </a:spcBef>
              <a:buNone/>
            </a:pPr>
            <a:r>
              <a:rPr lang="ru-RU" b="1" dirty="0" smtClean="0">
                <a:latin typeface="Times New Roman" panose="02020603050405020304" pitchFamily="18" charset="0"/>
                <a:cs typeface="Times New Roman" panose="02020603050405020304" pitchFamily="18" charset="0"/>
              </a:rPr>
              <a:t> </a:t>
            </a:r>
            <a:r>
              <a:rPr lang="kk-KZ" dirty="0">
                <a:latin typeface="Times New Roman" panose="02020603050405020304" pitchFamily="18" charset="0"/>
                <a:cs typeface="Times New Roman" panose="02020603050405020304" pitchFamily="18" charset="0"/>
              </a:rPr>
              <a:t>Алты қалпақтың әрқайсысы ойлаудың түрлі элементтерін, аспектілерін білдіреді. Оқушыларға қалпақ беріледі (рас қалпақ немесе ойдан шығарылған) де, олардан мәселені талқылау барысында барлық ой операцияларын (ойлану, талдау т.б.) осы қалпақтың түсіне сәйкес келетін шекте жүргізу сұралады. Бұл әдістің көздегені: осылайша мәселенің немесе ойдың барлық аспектілерін қамтитын карта жасау. Сынып топтарға бөлініп, бір топқа бір түсті қалпақ беріледі. Мұғалім әңгімені жүргізеді</a:t>
            </a:r>
            <a:r>
              <a:rPr lang="ru-RU"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a:spcBef>
                <a:spcPct val="50000"/>
              </a:spcBef>
            </a:pPr>
            <a:endParaRPr lang="en-GB" dirty="0">
              <a:latin typeface="Calibri" panose="020F0502020204030204" pitchFamily="34" charset="0"/>
            </a:endParaRPr>
          </a:p>
          <a:p>
            <a:pPr marL="0" indent="0">
              <a:buNone/>
            </a:pPr>
            <a:endParaRPr lang="ru-RU" dirty="0"/>
          </a:p>
        </p:txBody>
      </p:sp>
      <p:pic>
        <p:nvPicPr>
          <p:cNvPr id="4" name="Picture 14"/>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490742" y="718253"/>
            <a:ext cx="5381468" cy="56225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48724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Сурет бойынша әңгіме</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t>Топтарға тақырыпқа сай суреттер беріледі. Сол суреттерге қарап оқушылар әңгіме құрастыру керек. Онда сурет қай уақытта түсірілген, нені бейнелейді, қай жерде, осы суретке қарап сол уақыт туралы не айтуға болады? Деген сияқты сұрақтар төңірегінде  әңгімелеуге болады және оны </a:t>
            </a:r>
            <a:r>
              <a:rPr lang="kk-KZ" dirty="0"/>
              <a:t>ө</a:t>
            </a:r>
            <a:r>
              <a:rPr lang="kk-KZ" dirty="0" smtClean="0"/>
              <a:t>тіп жатқан тақырыппен байланысты өрбітуге де болады. </a:t>
            </a:r>
            <a:endParaRPr lang="ru-RU" dirty="0"/>
          </a:p>
        </p:txBody>
      </p:sp>
    </p:spTree>
    <p:extLst>
      <p:ext uri="{BB962C8B-B14F-4D97-AF65-F5344CB8AC3E}">
        <p14:creationId xmlns="" xmlns:p14="http://schemas.microsoft.com/office/powerpoint/2010/main" val="2914315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dirty="0" smtClean="0">
                <a:solidFill>
                  <a:srgbClr val="FF0000"/>
                </a:solidFill>
                <a:latin typeface="Times New Roman" panose="02020603050405020304" pitchFamily="18" charset="0"/>
                <a:cs typeface="Times New Roman" panose="02020603050405020304" pitchFamily="18" charset="0"/>
              </a:rPr>
              <a:t>Жұппен оқып, жұппен мазмұндау</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t>Сынып оқушылары жұппен (А, Б оқушы) отырады. Берілетін мәтін 2-ге бөлінген. 1-ші бөлімін А, 2-ші бөлімін Б оқушы оқиды. Сосын бір-біріне оқығандарын айтады. Екеуі бірігіп мәтін бойынша сұрақтар дайындайды. Сынып болып сол сұрақтарға жауап береді.</a:t>
            </a:r>
          </a:p>
          <a:p>
            <a:pPr marL="0" indent="0">
              <a:buNone/>
            </a:pPr>
            <a:r>
              <a:rPr lang="kk-KZ" dirty="0" smtClean="0"/>
              <a:t>Топпен де орындауға болады. Топта 4 оқушы болса, екеуден бірігіп мәтіннің 1 бөлігін оқиды. Қалған екеуі мәтіннің келесі бөлігін оқып, бір-біріне баяндайды.</a:t>
            </a:r>
            <a:endParaRPr lang="ru-RU" dirty="0"/>
          </a:p>
        </p:txBody>
      </p:sp>
    </p:spTree>
    <p:extLst>
      <p:ext uri="{BB962C8B-B14F-4D97-AF65-F5344CB8AC3E}">
        <p14:creationId xmlns="" xmlns:p14="http://schemas.microsoft.com/office/powerpoint/2010/main" val="40065690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589280"/>
            <a:ext cx="10515600" cy="5039360"/>
          </a:xfrm>
        </p:spPr>
        <p:txBody>
          <a:bodyPr>
            <a:normAutofit/>
          </a:bodyPr>
          <a:lstStyle/>
          <a:p>
            <a:pPr marL="0" indent="0" algn="ctr">
              <a:buNone/>
            </a:pPr>
            <a:r>
              <a:rPr lang="ru-RU" sz="4800" b="1" dirty="0" err="1">
                <a:solidFill>
                  <a:srgbClr val="FF0000"/>
                </a:solidFill>
                <a:latin typeface="Times New Roman" panose="02020603050405020304" pitchFamily="18" charset="0"/>
                <a:cs typeface="Times New Roman" panose="02020603050405020304" pitchFamily="18" charset="0"/>
              </a:rPr>
              <a:t>Стикер</a:t>
            </a:r>
            <a:endParaRPr lang="ru-RU" sz="4800" b="1" dirty="0">
              <a:solidFill>
                <a:srgbClr val="FF0000"/>
              </a:solidFill>
              <a:latin typeface="Times New Roman" panose="02020603050405020304" pitchFamily="18" charset="0"/>
              <a:cs typeface="Times New Roman" panose="02020603050405020304" pitchFamily="18" charset="0"/>
            </a:endParaRPr>
          </a:p>
          <a:p>
            <a:pPr marL="0" indent="0">
              <a:buNone/>
            </a:pPr>
            <a:r>
              <a:rPr lang="kk-KZ" sz="3200" dirty="0" err="1">
                <a:latin typeface="Times New Roman" panose="02020603050405020304" pitchFamily="18" charset="0"/>
                <a:cs typeface="Times New Roman" panose="02020603050405020304" pitchFamily="18" charset="0"/>
              </a:rPr>
              <a:t>Стикерлерді</a:t>
            </a:r>
            <a:r>
              <a:rPr lang="kk-KZ" sz="3200" dirty="0">
                <a:latin typeface="Times New Roman" panose="02020603050405020304" pitchFamily="18" charset="0"/>
                <a:cs typeface="Times New Roman" panose="02020603050405020304" pitchFamily="18" charset="0"/>
              </a:rPr>
              <a:t> оқу үдерісін талдау үшін қолданыңыз</a:t>
            </a:r>
            <a:r>
              <a:rPr lang="ru-RU" sz="3200" dirty="0">
                <a:latin typeface="Times New Roman" panose="02020603050405020304" pitchFamily="18" charset="0"/>
                <a:cs typeface="Times New Roman" panose="02020603050405020304" pitchFamily="18" charset="0"/>
              </a:rPr>
              <a:t>. </a:t>
            </a:r>
            <a:r>
              <a:rPr lang="kk-KZ" sz="3200" dirty="0">
                <a:latin typeface="Times New Roman" panose="02020603050405020304" pitchFamily="18" charset="0"/>
                <a:cs typeface="Times New Roman" panose="02020603050405020304" pitchFamily="18" charset="0"/>
              </a:rPr>
              <a:t>Оқушылар топтарда, жұппен немесе дербес түрде мынадай сұрақтарға жауап бере алады:  </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мен нені үйрендім</a:t>
            </a:r>
            <a:r>
              <a:rPr lang="ru-RU" sz="3200" dirty="0">
                <a:latin typeface="Times New Roman" panose="02020603050405020304" pitchFamily="18" charset="0"/>
                <a:cs typeface="Times New Roman" panose="02020603050405020304" pitchFamily="18" charset="0"/>
              </a:rPr>
              <a:t>? </a:t>
            </a:r>
          </a:p>
          <a:p>
            <a:pPr lvl="0"/>
            <a:r>
              <a:rPr lang="kk-KZ" sz="3200" dirty="0">
                <a:latin typeface="Times New Roman" panose="02020603050405020304" pitchFamily="18" charset="0"/>
                <a:cs typeface="Times New Roman" panose="02020603050405020304" pitchFamily="18" charset="0"/>
              </a:rPr>
              <a:t>Маған не қиын болып көрінді</a:t>
            </a:r>
            <a:r>
              <a:rPr lang="ru-RU" sz="3200" dirty="0">
                <a:latin typeface="Times New Roman" panose="02020603050405020304" pitchFamily="18" charset="0"/>
                <a:cs typeface="Times New Roman" panose="02020603050405020304" pitchFamily="18" charset="0"/>
              </a:rPr>
              <a:t>? </a:t>
            </a:r>
          </a:p>
          <a:p>
            <a:pPr lvl="0"/>
            <a:r>
              <a:rPr lang="kk-KZ" sz="3200" dirty="0">
                <a:latin typeface="Times New Roman" panose="02020603050405020304" pitchFamily="18" charset="0"/>
                <a:cs typeface="Times New Roman" panose="02020603050405020304" pitchFamily="18" charset="0"/>
              </a:rPr>
              <a:t>Не күрделі болды? </a:t>
            </a:r>
            <a:endParaRPr lang="ru-RU" sz="3200" dirty="0">
              <a:latin typeface="Times New Roman" panose="02020603050405020304" pitchFamily="18" charset="0"/>
              <a:cs typeface="Times New Roman" panose="02020603050405020304" pitchFamily="18" charset="0"/>
            </a:endParaRPr>
          </a:p>
          <a:p>
            <a:pPr lvl="0"/>
            <a:r>
              <a:rPr lang="kk-KZ" sz="3200" dirty="0">
                <a:latin typeface="Times New Roman" panose="02020603050405020304" pitchFamily="18" charset="0"/>
                <a:cs typeface="Times New Roman" panose="02020603050405020304" pitchFamily="18" charset="0"/>
              </a:rPr>
              <a:t>Мен енді нені үйренгім келеді? </a:t>
            </a:r>
            <a:endParaRPr lang="ru-RU" sz="3200" dirty="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 xmlns:p14="http://schemas.microsoft.com/office/powerpoint/2010/main" val="1846216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224733"/>
            <a:ext cx="10515600" cy="4351338"/>
          </a:xfrm>
        </p:spPr>
        <p:txBody>
          <a:bodyPr/>
          <a:lstStyle/>
          <a:p>
            <a:pPr marL="0" indent="0" algn="ctr">
              <a:buNone/>
            </a:pPr>
            <a:r>
              <a:rPr lang="kk-KZ" sz="4000" b="1" dirty="0" smtClean="0">
                <a:solidFill>
                  <a:srgbClr val="FF0000"/>
                </a:solidFill>
                <a:latin typeface="Times New Roman" panose="02020603050405020304" pitchFamily="18" charset="0"/>
                <a:cs typeface="Times New Roman" panose="02020603050405020304" pitchFamily="18" charset="0"/>
              </a:rPr>
              <a:t>Таза тақта.</a:t>
            </a:r>
          </a:p>
          <a:p>
            <a:pPr marL="0" indent="0">
              <a:buNone/>
            </a:pPr>
            <a:r>
              <a:rPr lang="kk-KZ" sz="3200" dirty="0" smtClean="0">
                <a:latin typeface="Times New Roman" panose="02020603050405020304" pitchFamily="18" charset="0"/>
                <a:cs typeface="Times New Roman" panose="02020603050405020304" pitchFamily="18" charset="0"/>
              </a:rPr>
              <a:t>Оқушылар өткен тақырып бойынша тақтаға сұрақтар немесе </a:t>
            </a:r>
            <a:r>
              <a:rPr lang="kk-KZ" sz="3200" dirty="0" smtClean="0">
                <a:latin typeface="Times New Roman" panose="02020603050405020304" pitchFamily="18" charset="0"/>
                <a:cs typeface="Times New Roman" panose="02020603050405020304" pitchFamily="18" charset="0"/>
              </a:rPr>
              <a:t>ережелер </a:t>
            </a:r>
            <a:r>
              <a:rPr lang="kk-KZ" sz="3200" dirty="0" smtClean="0">
                <a:latin typeface="Times New Roman" panose="02020603050405020304" pitchFamily="18" charset="0"/>
                <a:cs typeface="Times New Roman" panose="02020603050405020304" pitchFamily="18" charset="0"/>
              </a:rPr>
              <a:t>жазып тақтаны толтырады, содан кейін әр сұраққа жауап беріп, өшіріп отырады. Соңында  барлық сұрақтарға жауап бергенде тақта таза болып шығады.</a:t>
            </a:r>
          </a:p>
          <a:p>
            <a:pPr marL="0" indent="0">
              <a:buNone/>
            </a:pPr>
            <a:endParaRPr lang="ru-RU" dirty="0"/>
          </a:p>
        </p:txBody>
      </p:sp>
    </p:spTree>
    <p:extLst>
      <p:ext uri="{BB962C8B-B14F-4D97-AF65-F5344CB8AC3E}">
        <p14:creationId xmlns="" xmlns:p14="http://schemas.microsoft.com/office/powerpoint/2010/main" val="27263139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800" b="1" dirty="0" smtClean="0">
                <a:solidFill>
                  <a:srgbClr val="FF0000"/>
                </a:solidFill>
                <a:latin typeface="Times New Roman" panose="02020603050405020304" pitchFamily="18" charset="0"/>
                <a:cs typeface="Times New Roman" panose="02020603050405020304" pitchFamily="18" charset="0"/>
              </a:rPr>
              <a:t>Дөңгелек стол </a:t>
            </a:r>
            <a:endParaRPr lang="ru-RU" sz="48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kk-KZ" sz="3200" dirty="0" smtClean="0">
                <a:latin typeface="Times New Roman" panose="02020603050405020304" pitchFamily="18" charset="0"/>
                <a:cs typeface="Times New Roman" panose="02020603050405020304" pitchFamily="18" charset="0"/>
              </a:rPr>
              <a:t>Топқа 1 парақ беріледі. Топ оқушысының бірі сол параққа осы тақырып бойынша 1 сөйлем жазады. Екіншісі оның жазған ойын әрі қарай жалғастырып, екінші сөйлемді жазады. Соңында  тақырып жайлы мәтін шығады.  Бір оқушы мәтінді оқиды, сынып болып талдайды. </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3533977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8956" y="365125"/>
            <a:ext cx="9764843" cy="1325563"/>
          </a:xfrm>
        </p:spPr>
        <p:txBody>
          <a:bodyPr>
            <a:normAutofit/>
          </a:bodyPr>
          <a:lstStyle/>
          <a:p>
            <a:pPr algn="ctr"/>
            <a:r>
              <a:rPr lang="kk-KZ" sz="4800" b="1" dirty="0" smtClean="0">
                <a:solidFill>
                  <a:srgbClr val="FF0000"/>
                </a:solidFill>
                <a:latin typeface="Times New Roman" panose="02020603050405020304" pitchFamily="18" charset="0"/>
                <a:cs typeface="Times New Roman" panose="02020603050405020304" pitchFamily="18" charset="0"/>
              </a:rPr>
              <a:t>5 жол өлең</a:t>
            </a:r>
            <a:endParaRPr lang="ru-RU" sz="48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kk-KZ" sz="3200" dirty="0" smtClean="0">
                <a:latin typeface="Times New Roman" panose="02020603050405020304" pitchFamily="18" charset="0"/>
                <a:cs typeface="Times New Roman" panose="02020603050405020304" pitchFamily="18" charset="0"/>
              </a:rPr>
              <a:t>1 жол – зат есім</a:t>
            </a:r>
          </a:p>
          <a:p>
            <a:pPr marL="0" indent="0">
              <a:buNone/>
            </a:pPr>
            <a:r>
              <a:rPr lang="kk-KZ" sz="3200" dirty="0" smtClean="0">
                <a:latin typeface="Times New Roman" panose="02020603050405020304" pitchFamily="18" charset="0"/>
                <a:cs typeface="Times New Roman" panose="02020603050405020304" pitchFamily="18" charset="0"/>
              </a:rPr>
              <a:t>2 жол – 2 сын есім</a:t>
            </a:r>
          </a:p>
          <a:p>
            <a:pPr marL="0" indent="0">
              <a:buNone/>
            </a:pPr>
            <a:r>
              <a:rPr lang="kk-KZ" sz="3200" dirty="0" smtClean="0">
                <a:latin typeface="Times New Roman" panose="02020603050405020304" pitchFamily="18" charset="0"/>
                <a:cs typeface="Times New Roman" panose="02020603050405020304" pitchFamily="18" charset="0"/>
              </a:rPr>
              <a:t>3 жол – 3 етістік</a:t>
            </a:r>
          </a:p>
          <a:p>
            <a:pPr marL="0" indent="0">
              <a:buNone/>
            </a:pPr>
            <a:r>
              <a:rPr lang="kk-KZ" sz="3200" dirty="0" smtClean="0">
                <a:latin typeface="Times New Roman" panose="02020603050405020304" pitchFamily="18" charset="0"/>
                <a:cs typeface="Times New Roman" panose="02020603050405020304" pitchFamily="18" charset="0"/>
              </a:rPr>
              <a:t>4 жол – 4 сөзден тұратын сөйлем (</a:t>
            </a:r>
            <a:r>
              <a:rPr lang="kk-KZ" sz="3200" dirty="0" err="1" smtClean="0">
                <a:latin typeface="Times New Roman" panose="02020603050405020304" pitchFamily="18" charset="0"/>
                <a:cs typeface="Times New Roman" panose="02020603050405020304" pitchFamily="18" charset="0"/>
              </a:rPr>
              <a:t>сөйлем</a:t>
            </a:r>
            <a:r>
              <a:rPr lang="kk-KZ" sz="3200" dirty="0" smtClean="0">
                <a:latin typeface="Times New Roman" panose="02020603050405020304" pitchFamily="18" charset="0"/>
                <a:cs typeface="Times New Roman" panose="02020603050405020304" pitchFamily="18" charset="0"/>
              </a:rPr>
              <a:t> ойды білдіру керек)</a:t>
            </a:r>
          </a:p>
          <a:p>
            <a:pPr marL="0" indent="0">
              <a:buNone/>
            </a:pPr>
            <a:r>
              <a:rPr lang="kk-KZ" sz="3200" dirty="0" smtClean="0">
                <a:latin typeface="Times New Roman" panose="02020603050405020304" pitchFamily="18" charset="0"/>
                <a:cs typeface="Times New Roman" panose="02020603050405020304" pitchFamily="18" charset="0"/>
              </a:rPr>
              <a:t>5 жол – алғашқы сөздің синонимі</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1059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БЛУМ таксономиясы</a:t>
            </a:r>
            <a:endParaRPr lang="ru-RU" b="1" dirty="0">
              <a:solidFill>
                <a:srgbClr val="FF0000"/>
              </a:solidFill>
              <a:latin typeface="Times New Roman" panose="02020603050405020304" pitchFamily="18" charset="0"/>
              <a:cs typeface="Times New Roman" panose="02020603050405020304" pitchFamily="18" charset="0"/>
            </a:endParaRPr>
          </a:p>
        </p:txBody>
      </p:sp>
      <p:graphicFrame>
        <p:nvGraphicFramePr>
          <p:cNvPr id="35" name="Схема 34"/>
          <p:cNvGraphicFramePr/>
          <p:nvPr>
            <p:extLst>
              <p:ext uri="{D42A27DB-BD31-4B8C-83A1-F6EECF244321}">
                <p14:modId xmlns="" xmlns:p14="http://schemas.microsoft.com/office/powerpoint/2010/main" val="1009798849"/>
              </p:ext>
            </p:extLst>
          </p:nvPr>
        </p:nvGraphicFramePr>
        <p:xfrm>
          <a:off x="158231" y="1214342"/>
          <a:ext cx="6962098" cy="527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7" name="Прямоугольник с двумя скругленными противолежащими углами 36"/>
          <p:cNvSpPr/>
          <p:nvPr/>
        </p:nvSpPr>
        <p:spPr>
          <a:xfrm>
            <a:off x="4527030" y="1402348"/>
            <a:ext cx="5201587" cy="687653"/>
          </a:xfrm>
          <a:prstGeom prst="round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anose="02020603050405020304" pitchFamily="18" charset="0"/>
                <a:cs typeface="Times New Roman" panose="02020603050405020304" pitchFamily="18" charset="0"/>
              </a:rPr>
              <a:t>Өлше, бағала, рейтинг жаса, салыстыр, қайта қарастыр. Таңдап ал, орнына қой т.б.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38" name="Прямоугольник с двумя скругленными противолежащими углами 37"/>
          <p:cNvSpPr/>
          <p:nvPr/>
        </p:nvSpPr>
        <p:spPr>
          <a:xfrm>
            <a:off x="5126636" y="2235265"/>
            <a:ext cx="5111645" cy="687653"/>
          </a:xfrm>
          <a:prstGeom prst="round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anose="02020603050405020304" pitchFamily="18" charset="0"/>
                <a:cs typeface="Times New Roman" panose="02020603050405020304" pitchFamily="18" charset="0"/>
              </a:rPr>
              <a:t>Жоспарла, ұсын, қондыр, жинақта, теріп ал, құрастыр, ұйымдастыр, дайында т.б.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6" name="Прямоугольник с двумя скругленными противолежащими углами 5"/>
          <p:cNvSpPr/>
          <p:nvPr/>
        </p:nvSpPr>
        <p:spPr>
          <a:xfrm>
            <a:off x="5711252" y="3033891"/>
            <a:ext cx="5921115" cy="721945"/>
          </a:xfrm>
          <a:prstGeom prst="round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anose="02020603050405020304" pitchFamily="18" charset="0"/>
                <a:cs typeface="Times New Roman" panose="02020603050405020304" pitchFamily="18" charset="0"/>
              </a:rPr>
              <a:t>Бөліп көрсет, эксперимент жаса, тест жаса,  салыстыр, қарама-қарсы қой, сына, диаграмма жаса, категорияға бөл және т.б.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7" name="Прямоугольник с двумя скругленными противолежащими углами 6"/>
          <p:cNvSpPr/>
          <p:nvPr/>
        </p:nvSpPr>
        <p:spPr>
          <a:xfrm>
            <a:off x="6213422" y="3967184"/>
            <a:ext cx="5140378" cy="687653"/>
          </a:xfrm>
          <a:prstGeom prst="round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anose="02020603050405020304" pitchFamily="18" charset="0"/>
                <a:cs typeface="Times New Roman" panose="02020603050405020304" pitchFamily="18" charset="0"/>
              </a:rPr>
              <a:t>Қолдан, пайдалан, ойнап көрсет, практикада қолдан, суретін сал, бейнеле және т.б.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8" name="Прямоугольник с двумя скругленными противолежащими углами 7"/>
          <p:cNvSpPr/>
          <p:nvPr/>
        </p:nvSpPr>
        <p:spPr>
          <a:xfrm>
            <a:off x="6775554" y="4755212"/>
            <a:ext cx="4578246" cy="687653"/>
          </a:xfrm>
          <a:prstGeom prst="round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anose="02020603050405020304" pitchFamily="18" charset="0"/>
                <a:cs typeface="Times New Roman" panose="02020603050405020304" pitchFamily="18" charset="0"/>
              </a:rPr>
              <a:t>Аудар, суретте,  түсіндір, баянда, орнына қой, әңгімеле  т.б.</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9" name="Прямоугольник с двумя скругленными противолежащими углами 8"/>
          <p:cNvSpPr/>
          <p:nvPr/>
        </p:nvSpPr>
        <p:spPr>
          <a:xfrm>
            <a:off x="7127823" y="5643615"/>
            <a:ext cx="4706912" cy="687653"/>
          </a:xfrm>
          <a:prstGeom prst="round2Diag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solidFill>
                  <a:srgbClr val="C00000"/>
                </a:solidFill>
                <a:latin typeface="Times New Roman" panose="02020603050405020304" pitchFamily="18" charset="0"/>
                <a:cs typeface="Times New Roman" panose="02020603050405020304" pitchFamily="18" charset="0"/>
              </a:rPr>
              <a:t>Анықта, қайтала, белгіле, атап шық, еске түсір, астын сыз т.б.</a:t>
            </a:r>
            <a:endParaRPr lang="ru-RU"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649995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C00000"/>
                </a:solidFill>
                <a:latin typeface="Times New Roman" panose="02020603050405020304" pitchFamily="18" charset="0"/>
                <a:cs typeface="Times New Roman" panose="02020603050405020304" pitchFamily="18" charset="0"/>
              </a:rPr>
              <a:t>Кубизм </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1 жақ – талдаңыз</a:t>
            </a:r>
          </a:p>
          <a:p>
            <a:pPr marL="0" indent="0">
              <a:buNone/>
            </a:pPr>
            <a:r>
              <a:rPr lang="kk-KZ" dirty="0" smtClean="0">
                <a:latin typeface="Times New Roman" panose="02020603050405020304" pitchFamily="18" charset="0"/>
                <a:cs typeface="Times New Roman" panose="02020603050405020304" pitchFamily="18" charset="0"/>
              </a:rPr>
              <a:t>2 жақ – салыстырыңыз</a:t>
            </a:r>
          </a:p>
          <a:p>
            <a:pPr marL="0" indent="0">
              <a:buNone/>
            </a:pPr>
            <a:r>
              <a:rPr lang="kk-KZ" dirty="0" smtClean="0">
                <a:latin typeface="Times New Roman" panose="02020603050405020304" pitchFamily="18" charset="0"/>
                <a:cs typeface="Times New Roman" panose="02020603050405020304" pitchFamily="18" charset="0"/>
              </a:rPr>
              <a:t>3 жақ – зерттеңіз</a:t>
            </a:r>
          </a:p>
          <a:p>
            <a:pPr marL="0" indent="0">
              <a:buNone/>
            </a:pPr>
            <a:r>
              <a:rPr lang="kk-KZ" dirty="0" smtClean="0">
                <a:latin typeface="Times New Roman" panose="02020603050405020304" pitchFamily="18" charset="0"/>
                <a:cs typeface="Times New Roman" panose="02020603050405020304" pitchFamily="18" charset="0"/>
              </a:rPr>
              <a:t>4 жақ – суреттеңіз</a:t>
            </a:r>
          </a:p>
          <a:p>
            <a:pPr marL="0" indent="0">
              <a:buNone/>
            </a:pPr>
            <a:r>
              <a:rPr lang="kk-KZ" dirty="0" smtClean="0">
                <a:latin typeface="Times New Roman" panose="02020603050405020304" pitchFamily="18" charset="0"/>
                <a:cs typeface="Times New Roman" panose="02020603050405020304" pitchFamily="18" charset="0"/>
              </a:rPr>
              <a:t>5 жақ – ойларыңызды байланыстырыңыз</a:t>
            </a:r>
          </a:p>
          <a:p>
            <a:pPr marL="0" indent="0">
              <a:buNone/>
            </a:pPr>
            <a:r>
              <a:rPr lang="kk-KZ" dirty="0" smtClean="0">
                <a:latin typeface="Times New Roman" panose="02020603050405020304" pitchFamily="18" charset="0"/>
                <a:cs typeface="Times New Roman" panose="02020603050405020304" pitchFamily="18" charset="0"/>
              </a:rPr>
              <a:t>6 жақ – келісіңіз не қарсы шығыңыз</a:t>
            </a:r>
            <a:endParaRPr lang="ru-RU" dirty="0">
              <a:latin typeface="Times New Roman" panose="02020603050405020304" pitchFamily="18" charset="0"/>
              <a:cs typeface="Times New Roman" panose="02020603050405020304" pitchFamily="18" charset="0"/>
            </a:endParaRPr>
          </a:p>
        </p:txBody>
      </p:sp>
      <p:sp>
        <p:nvSpPr>
          <p:cNvPr id="4" name="Куб 3"/>
          <p:cNvSpPr/>
          <p:nvPr/>
        </p:nvSpPr>
        <p:spPr>
          <a:xfrm>
            <a:off x="8289562" y="2458387"/>
            <a:ext cx="2068642" cy="2383437"/>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4400" b="1" dirty="0" smtClean="0">
                <a:solidFill>
                  <a:srgbClr val="C00000"/>
                </a:solidFill>
              </a:rPr>
              <a:t>1      </a:t>
            </a:r>
            <a:endParaRPr lang="ru-RU" sz="4400" b="1" dirty="0">
              <a:solidFill>
                <a:srgbClr val="C00000"/>
              </a:solidFill>
            </a:endParaRPr>
          </a:p>
        </p:txBody>
      </p:sp>
    </p:spTree>
    <p:extLst>
      <p:ext uri="{BB962C8B-B14F-4D97-AF65-F5344CB8AC3E}">
        <p14:creationId xmlns="" xmlns:p14="http://schemas.microsoft.com/office/powerpoint/2010/main" val="2395392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FF0000"/>
                </a:solidFill>
                <a:latin typeface="Times New Roman" panose="02020603050405020304" pitchFamily="18" charset="0"/>
                <a:cs typeface="Times New Roman" panose="02020603050405020304" pitchFamily="18" charset="0"/>
              </a:rPr>
              <a:t>Аяқталмаған сөйлем</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Мұғалім оқушыларға тақырыпқа қатысты аяқталмаған сөйлем  ұсынады. Оқушылар топпен не жеке (жұппен) бірлесе сөйлемді өз ойларымен аяқтайды. Мұны әр түрлі тақырыпта сергіту сәті ретінде де алуға болады.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577457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Тізбектер</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t> </a:t>
            </a:r>
            <a:r>
              <a:rPr lang="kk-KZ" dirty="0">
                <a:latin typeface="Times New Roman" panose="02020603050405020304" pitchFamily="18" charset="0"/>
                <a:cs typeface="Times New Roman" panose="02020603050405020304" pitchFamily="18" charset="0"/>
              </a:rPr>
              <a:t>О</a:t>
            </a:r>
            <a:r>
              <a:rPr lang="kk-KZ" dirty="0" smtClean="0">
                <a:latin typeface="Times New Roman" panose="02020603050405020304" pitchFamily="18" charset="0"/>
                <a:cs typeface="Times New Roman" panose="02020603050405020304" pitchFamily="18" charset="0"/>
              </a:rPr>
              <a:t>қушылар тізбектеле тұрады. Мұғалім не бір оқушы тақырыпқа қатысты бір сөз айтады. Келесі тұрған оқушы оны жалғастырады, яғни тақырыпқа қатысты сөз айтады. Осылайша жалғаса береді. Кезегінде айта алмаған оқушы шығып кетеді. </a:t>
            </a:r>
          </a:p>
          <a:p>
            <a:pPr marL="0" indent="0">
              <a:buNone/>
            </a:pPr>
            <a:r>
              <a:rPr lang="kk-KZ" dirty="0" smtClean="0">
                <a:solidFill>
                  <a:srgbClr val="FF0000"/>
                </a:solidFill>
                <a:latin typeface="Times New Roman" panose="02020603050405020304" pitchFamily="18" charset="0"/>
                <a:cs typeface="Times New Roman" panose="02020603050405020304" pitchFamily="18" charset="0"/>
              </a:rPr>
              <a:t>2 түрі: </a:t>
            </a:r>
            <a:r>
              <a:rPr lang="kk-KZ" dirty="0" smtClean="0">
                <a:latin typeface="Times New Roman" panose="02020603050405020304" pitchFamily="18" charset="0"/>
                <a:cs typeface="Times New Roman" panose="02020603050405020304" pitchFamily="18" charset="0"/>
              </a:rPr>
              <a:t>Қол ұстасып тұрған оқушының бірі тақырып бойынша бір сөз айтады(не сұрақ қояды), екінші оқушы оның мағынасын түсіндіреді (не екенін айтады), келесісі сұрақ , сосын жауап деп жалғаса береді.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390738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FF0000"/>
                </a:solidFill>
                <a:latin typeface="Times New Roman" panose="02020603050405020304" pitchFamily="18" charset="0"/>
                <a:cs typeface="Times New Roman" panose="02020603050405020304" pitchFamily="18" charset="0"/>
              </a:rPr>
              <a:t>Бастағы қалпақ</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Оқушылар дөңгелене тұрады.  Музыка қосылады, сол уақытта оқушы басындағы қалпағын келесі оқушының басына кигізеді, ол келесі оқушының басына кигізеді т.с.с. Музыка тоқтағанда қалпақ кімнің басында сол сабақ туралы өз ойын ортаға салады.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170536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1 минуттағы ой</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Мұғалім сабақтың тақырыбын айтады не бір сөз айтады. Оқушылар осы сөзді естігенде ойларына не түсті, соны 1 минут ішінде жазады. Сосын сол сөзді не үшін жазды түсіндіреді. Егер оқушылар сөздерінің ішінде ерекше сөздер болса, сол сөзді не үшін жазды, бұл тақырыпқа (не айтылған сөзге қандай қатысы бар) соны айтып беруі керек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60184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Жұмыс столы</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Оқушылар топқа бөлініп отырады. Әр топ өтілген тақырып бойынша сұрақтар құрастырып, басқа топтардың жұмыс  столына жапсырады. Топ мүшелері қойылған сұрақтардың жауабын бірлесе іздеп табады. Барлық топ қойылған сұрақтарға   жауаптарын түсіндіреді. Егер тақырыптан қалып қойған  маңызды жерлері болса, мұғалім өзі сұрақ дайындауына болады.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14947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smtClean="0">
                <a:solidFill>
                  <a:srgbClr val="FF0000"/>
                </a:solidFill>
                <a:latin typeface="Times New Roman" panose="02020603050405020304" pitchFamily="18" charset="0"/>
                <a:cs typeface="Times New Roman" panose="02020603050405020304" pitchFamily="18" charset="0"/>
              </a:rPr>
              <a:t>Дана үкі</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t>Топпен отырған оқушыларға тақырып бойынша тапсырмалар беріледі.  Оқушылар тапсырмаларды орындайды және ортаға </a:t>
            </a:r>
            <a:r>
              <a:rPr lang="kk-KZ" dirty="0" smtClean="0"/>
              <a:t>шығып </a:t>
            </a:r>
            <a:r>
              <a:rPr lang="kk-KZ" dirty="0" smtClean="0"/>
              <a:t>түсіндіреді.  Әр топқа </a:t>
            </a:r>
            <a:r>
              <a:rPr lang="kk-KZ" dirty="0" smtClean="0"/>
              <a:t>әр- </a:t>
            </a:r>
            <a:r>
              <a:rPr lang="kk-KZ" dirty="0" smtClean="0"/>
              <a:t>түрлі тапсырма беруге болады. </a:t>
            </a:r>
            <a:endParaRPr lang="ru-RU" dirty="0"/>
          </a:p>
        </p:txBody>
      </p:sp>
    </p:spTree>
    <p:extLst>
      <p:ext uri="{BB962C8B-B14F-4D97-AF65-F5344CB8AC3E}">
        <p14:creationId xmlns="" xmlns:p14="http://schemas.microsoft.com/office/powerpoint/2010/main" val="2380448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5640" y="687705"/>
            <a:ext cx="10947400" cy="4351338"/>
          </a:xfrm>
        </p:spPr>
        <p:txBody>
          <a:bodyPr/>
          <a:lstStyle/>
          <a:p>
            <a:pPr marL="0" indent="0" algn="ctr">
              <a:buNone/>
            </a:pPr>
            <a:r>
              <a:rPr lang="kk-KZ" sz="40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Ыстық орындық</a:t>
            </a:r>
          </a:p>
          <a:p>
            <a:pPr marL="0" indent="0">
              <a:buNone/>
            </a:pPr>
            <a:r>
              <a:rPr lang="kk-KZ" sz="3200" dirty="0" smtClean="0">
                <a:latin typeface="Times New Roman" panose="02020603050405020304" pitchFamily="18" charset="0"/>
                <a:cs typeface="Times New Roman" panose="02020603050405020304" pitchFamily="18" charset="0"/>
              </a:rPr>
              <a:t>Тақтаның алдына орындық қойылады. Ол ыстық орындық. Оған  өз еркімен немесе мұғалімнің шақыруымен бір оқушы отырады. Қалған оқушылар тақырып бойынша сұрақтар қояды. Кей жағдайда ыстық орындыққа мұғалім де отыруға болады.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0956163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a:t> </a:t>
            </a:r>
            <a:r>
              <a:rPr lang="kk-KZ" sz="4000" b="1" dirty="0" smtClean="0">
                <a:solidFill>
                  <a:srgbClr val="FF0000"/>
                </a:solidFill>
                <a:latin typeface="Times New Roman" panose="02020603050405020304" pitchFamily="18" charset="0"/>
                <a:cs typeface="Times New Roman" panose="02020603050405020304" pitchFamily="18" charset="0"/>
              </a:rPr>
              <a:t>Бумеранг</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962025" y="1597025"/>
            <a:ext cx="10515600" cy="4351338"/>
          </a:xfrm>
        </p:spPr>
        <p:txBody>
          <a:bodyPr/>
          <a:lstStyle/>
          <a:p>
            <a:pPr marL="0" indent="0">
              <a:buNone/>
            </a:pPr>
            <a:r>
              <a:rPr lang="kk-KZ" dirty="0" smtClean="0"/>
              <a:t>Әр топ мүшелері тақырып бойынша  сұрақтар құрастырады.  Сұрақтарын келесі топқа береді. Олар сол сұрақтарға жауап береді. Оқушылардың барлығы да қатысады. Тақырыптың ішінде қалып қалған бөлімдері болса, мұғалім  өзі сұрақ қоюына болады, әр топқа.</a:t>
            </a:r>
          </a:p>
          <a:p>
            <a:pPr marL="0" indent="0">
              <a:buNone/>
            </a:pPr>
            <a:r>
              <a:rPr lang="kk-KZ" dirty="0"/>
              <a:t> </a:t>
            </a:r>
            <a:r>
              <a:rPr lang="kk-KZ" dirty="0" smtClean="0"/>
              <a:t>   </a:t>
            </a:r>
            <a:endParaRPr lang="ru-RU" dirty="0"/>
          </a:p>
        </p:txBody>
      </p:sp>
      <p:graphicFrame>
        <p:nvGraphicFramePr>
          <p:cNvPr id="4" name="Схема 3"/>
          <p:cNvGraphicFramePr/>
          <p:nvPr>
            <p:extLst/>
          </p:nvPr>
        </p:nvGraphicFramePr>
        <p:xfrm>
          <a:off x="4457700" y="3648075"/>
          <a:ext cx="5702300" cy="19568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529599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4000" b="1" dirty="0" smtClean="0">
                <a:solidFill>
                  <a:srgbClr val="FF0000"/>
                </a:solidFill>
                <a:latin typeface="Times New Roman" panose="02020603050405020304" pitchFamily="18" charset="0"/>
                <a:cs typeface="Times New Roman" panose="02020603050405020304" pitchFamily="18" charset="0"/>
              </a:rPr>
              <a:t>Жасырын сөз</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Оқушылар тақырып бойынша сөз жасырады. Оны сипаттайды, сол сипаттама арқылы басқа оқушылар жасырынған сөзді табады. Сипаттауда  айтатын сөздерге шектеу қою арқылы немесе қимыл арқылы көрсетуді ұсынуға болады.</a:t>
            </a:r>
            <a:r>
              <a:rPr lang="en-US"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Мысалы жасырылған сөзді 3 сөз арқылы сипатта деген сияқты.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692881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4000" b="1" dirty="0" smtClean="0">
                <a:solidFill>
                  <a:srgbClr val="FF0000"/>
                </a:solidFill>
                <a:latin typeface="Times New Roman" panose="02020603050405020304" pitchFamily="18" charset="0"/>
                <a:cs typeface="Times New Roman" panose="02020603050405020304" pitchFamily="18" charset="0"/>
              </a:rPr>
              <a:t>Т</a:t>
            </a:r>
            <a:r>
              <a:rPr lang="kk-KZ" sz="4000" b="1" dirty="0" smtClean="0">
                <a:solidFill>
                  <a:srgbClr val="FF0000"/>
                </a:solidFill>
                <a:latin typeface="Times New Roman" panose="02020603050405020304" pitchFamily="18" charset="0"/>
                <a:cs typeface="Times New Roman" panose="02020603050405020304" pitchFamily="18" charset="0"/>
              </a:rPr>
              <a:t>үйінді сөздер </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buNone/>
            </a:pPr>
            <a:r>
              <a:rPr lang="kk-KZ" dirty="0" smtClean="0">
                <a:latin typeface="Times New Roman" panose="02020603050405020304" pitchFamily="18" charset="0"/>
                <a:cs typeface="Times New Roman" panose="02020603050405020304" pitchFamily="18" charset="0"/>
              </a:rPr>
              <a:t>Мұғалім жаңа тақырыптың ішінен түйінді сөздерді әр топқа бөліп береді. Оқушылар топ болып бірігіп сол сөздердің анықтамасын, мағынасын ашып, басқа топтарға түсіндіреді.</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338024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b="1" dirty="0">
                <a:solidFill>
                  <a:srgbClr val="FF0000"/>
                </a:solidFill>
                <a:latin typeface="Times New Roman" panose="02020603050405020304" pitchFamily="18" charset="0"/>
                <a:cs typeface="Times New Roman" panose="02020603050405020304" pitchFamily="18" charset="0"/>
              </a:rPr>
              <a:t>Қ</a:t>
            </a:r>
            <a:r>
              <a:rPr lang="kk-KZ" b="1" dirty="0" smtClean="0">
                <a:solidFill>
                  <a:srgbClr val="FF0000"/>
                </a:solidFill>
                <a:latin typeface="Times New Roman" panose="02020603050405020304" pitchFamily="18" charset="0"/>
                <a:cs typeface="Times New Roman" panose="02020603050405020304" pitchFamily="18" charset="0"/>
              </a:rPr>
              <a:t>ар кесегі</a:t>
            </a:r>
            <a:endParaRPr lang="ru-RU"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a:bodyPr>
          <a:lstStyle/>
          <a:p>
            <a:pPr marL="0" indent="0">
              <a:buNone/>
            </a:pPr>
            <a:r>
              <a:rPr lang="kk-KZ" sz="3200" dirty="0" smtClean="0">
                <a:latin typeface="Times New Roman" panose="02020603050405020304" pitchFamily="18" charset="0"/>
                <a:cs typeface="Times New Roman" panose="02020603050405020304" pitchFamily="18" charset="0"/>
              </a:rPr>
              <a:t>Бір оқушы тақырып бойынша бір тұжырым айтады. Екінші оқушы оның айтқанын қайталап, өзінің тұжырымын айтады. Үшінші оқушы алдыңғы екі оқушының айтқанын қайталап, өзінің тұжырымын айтады. Сөйтіп жалғаса береді.</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818306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94360" y="850265"/>
            <a:ext cx="10515600" cy="5062855"/>
          </a:xfrm>
        </p:spPr>
        <p:txBody>
          <a:bodyPr>
            <a:normAutofit lnSpcReduction="10000"/>
          </a:bodyPr>
          <a:lstStyle/>
          <a:p>
            <a:pPr marL="0" indent="0" algn="ctr">
              <a:buNone/>
            </a:pPr>
            <a:r>
              <a:rPr lang="kk-KZ" sz="4000" b="1" dirty="0" smtClean="0">
                <a:solidFill>
                  <a:srgbClr val="FF0000"/>
                </a:solidFill>
                <a:latin typeface="Times New Roman" panose="02020603050405020304" pitchFamily="18" charset="0"/>
                <a:cs typeface="Times New Roman" panose="02020603050405020304" pitchFamily="18" charset="0"/>
              </a:rPr>
              <a:t>Миға шабуыл</a:t>
            </a:r>
          </a:p>
          <a:p>
            <a:pPr marL="0" indent="0">
              <a:buNone/>
            </a:pPr>
            <a:r>
              <a:rPr lang="kk-KZ" sz="3200" dirty="0" smtClean="0">
                <a:latin typeface="Times New Roman" panose="02020603050405020304" pitchFamily="18" charset="0"/>
                <a:cs typeface="Times New Roman" panose="02020603050405020304" pitchFamily="18" charset="0"/>
              </a:rPr>
              <a:t>Өткен тақырыптар бойынша сұрақтар  қойылады. </a:t>
            </a:r>
            <a:r>
              <a:rPr lang="kk-KZ" sz="3200" dirty="0">
                <a:latin typeface="Times New Roman" panose="02020603050405020304" pitchFamily="18" charset="0"/>
                <a:cs typeface="Times New Roman" panose="02020603050405020304" pitchFamily="18" charset="0"/>
              </a:rPr>
              <a:t> </a:t>
            </a:r>
            <a:r>
              <a:rPr lang="kk-KZ" sz="3200" dirty="0" smtClean="0">
                <a:latin typeface="Times New Roman" panose="02020603050405020304" pitchFamily="18" charset="0"/>
                <a:cs typeface="Times New Roman" panose="02020603050405020304" pitchFamily="18" charset="0"/>
              </a:rPr>
              <a:t>Оқушылар тез жауап беруі керек. Оңай сұрақтардан бастап қиындатуға болады.</a:t>
            </a:r>
          </a:p>
          <a:p>
            <a:pPr marL="0" indent="0">
              <a:buNone/>
            </a:pPr>
            <a:endParaRPr lang="kk-KZ" sz="4000" b="1" dirty="0" smtClean="0">
              <a:solidFill>
                <a:srgbClr val="FF0000"/>
              </a:solidFill>
              <a:latin typeface="Times New Roman" panose="02020603050405020304" pitchFamily="18" charset="0"/>
              <a:cs typeface="Times New Roman" panose="02020603050405020304" pitchFamily="18" charset="0"/>
            </a:endParaRPr>
          </a:p>
          <a:p>
            <a:pPr marL="0" indent="0" algn="ctr">
              <a:buNone/>
            </a:pPr>
            <a:r>
              <a:rPr lang="kk-KZ" sz="4000" b="1" dirty="0" smtClean="0">
                <a:solidFill>
                  <a:srgbClr val="FF0000"/>
                </a:solidFill>
                <a:latin typeface="Times New Roman" panose="02020603050405020304" pitchFamily="18" charset="0"/>
                <a:cs typeface="Times New Roman" panose="02020603050405020304" pitchFamily="18" charset="0"/>
              </a:rPr>
              <a:t>Сұрақтар қобдишасы</a:t>
            </a:r>
          </a:p>
          <a:p>
            <a:pPr marL="0" indent="0">
              <a:buNone/>
            </a:pPr>
            <a:r>
              <a:rPr lang="kk-KZ" sz="3200" dirty="0" smtClean="0">
                <a:latin typeface="Times New Roman" panose="02020603050405020304" pitchFamily="18" charset="0"/>
                <a:cs typeface="Times New Roman" panose="02020603050405020304" pitchFamily="18" charset="0"/>
              </a:rPr>
              <a:t>Ортаға сұрақтар жазылған қобдиша қойылады. Оқушылар   кезектесіп бір сұрақты алады да жауап береді. Кей жағдайда оқушылар сұрақтар құрастырып қобдишаға салып, сосын оған жауап бергізуге де болады.</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13071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117600"/>
            <a:ext cx="10515600" cy="5059363"/>
          </a:xfrm>
        </p:spPr>
        <p:txBody>
          <a:bodyPr/>
          <a:lstStyle/>
          <a:p>
            <a:pPr marL="0" indent="0" algn="ctr">
              <a:buNone/>
            </a:pPr>
            <a:r>
              <a:rPr lang="kk-KZ" sz="3600" b="1" dirty="0" smtClean="0">
                <a:solidFill>
                  <a:srgbClr val="FF0000"/>
                </a:solidFill>
                <a:latin typeface="Times New Roman" panose="02020603050405020304" pitchFamily="18" charset="0"/>
                <a:cs typeface="Times New Roman" panose="02020603050405020304" pitchFamily="18" charset="0"/>
              </a:rPr>
              <a:t>Құндылықтар спектрі</a:t>
            </a:r>
          </a:p>
          <a:p>
            <a:pPr marL="0" indent="0">
              <a:buNone/>
            </a:pPr>
            <a:r>
              <a:rPr lang="kk-KZ" sz="3200" dirty="0" smtClean="0">
                <a:latin typeface="Times New Roman" panose="02020603050405020304" pitchFamily="18" charset="0"/>
                <a:cs typeface="Times New Roman" panose="02020603050405020304" pitchFamily="18" charset="0"/>
              </a:rPr>
              <a:t>Өтілген материалдар бойынша сөздер, түсініктер, суреттер және т.б.  Оқушыларға беріп оны  құндылығы жағынан орналастыруды сұраңыз. Оқушы түсінігін тыңдаңыз</a:t>
            </a:r>
            <a:endParaRPr lang="ru-RU" sz="3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954637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95960" y="565785"/>
            <a:ext cx="10515600" cy="4351338"/>
          </a:xfrm>
        </p:spPr>
        <p:txBody>
          <a:bodyPr>
            <a:normAutofit lnSpcReduction="10000"/>
          </a:bodyPr>
          <a:lstStyle/>
          <a:p>
            <a:pPr marL="0" indent="0">
              <a:buNone/>
            </a:pPr>
            <a:r>
              <a:rPr lang="kk-KZ" sz="4000" b="1" i="1" dirty="0">
                <a:solidFill>
                  <a:srgbClr val="FF0000"/>
                </a:solidFill>
                <a:latin typeface="Times New Roman" panose="02020603050405020304" pitchFamily="18" charset="0"/>
                <a:cs typeface="Times New Roman" panose="02020603050405020304" pitchFamily="18" charset="0"/>
              </a:rPr>
              <a:t>Әңгімелесетін </a:t>
            </a:r>
            <a:r>
              <a:rPr lang="kk-KZ" sz="4000" b="1" i="1" dirty="0" smtClean="0">
                <a:solidFill>
                  <a:srgbClr val="FF0000"/>
                </a:solidFill>
                <a:latin typeface="Times New Roman" panose="02020603050405020304" pitchFamily="18" charset="0"/>
                <a:cs typeface="Times New Roman" panose="02020603050405020304" pitchFamily="18" charset="0"/>
              </a:rPr>
              <a:t>әріптестер</a:t>
            </a:r>
            <a:r>
              <a:rPr lang="en-US" sz="4000" b="1" i="1" dirty="0" smtClean="0">
                <a:solidFill>
                  <a:srgbClr val="FF0000"/>
                </a:solidFill>
                <a:latin typeface="Times New Roman" panose="02020603050405020304" pitchFamily="18" charset="0"/>
                <a:cs typeface="Times New Roman" panose="02020603050405020304" pitchFamily="18" charset="0"/>
              </a:rPr>
              <a:t> </a:t>
            </a:r>
            <a:r>
              <a:rPr lang="kk-KZ" sz="4000" b="1" i="1" dirty="0" smtClean="0">
                <a:solidFill>
                  <a:srgbClr val="FF0000"/>
                </a:solidFill>
                <a:latin typeface="Times New Roman" panose="02020603050405020304" pitchFamily="18" charset="0"/>
                <a:cs typeface="Times New Roman" panose="02020603050405020304" pitchFamily="18" charset="0"/>
              </a:rPr>
              <a:t>(жұппен жұмыс) </a:t>
            </a:r>
            <a:endParaRPr lang="ru-RU" sz="4000" b="1" i="1" dirty="0">
              <a:solidFill>
                <a:srgbClr val="FF0000"/>
              </a:solidFill>
              <a:latin typeface="Times New Roman" panose="02020603050405020304" pitchFamily="18" charset="0"/>
              <a:cs typeface="Times New Roman" panose="02020603050405020304" pitchFamily="18" charset="0"/>
            </a:endParaRPr>
          </a:p>
          <a:p>
            <a:pPr marL="0" indent="0">
              <a:buNone/>
            </a:pPr>
            <a:r>
              <a:rPr lang="kk-KZ" sz="3200" dirty="0">
                <a:latin typeface="Times New Roman" panose="02020603050405020304" pitchFamily="18" charset="0"/>
                <a:cs typeface="Times New Roman" panose="02020603050405020304" pitchFamily="18" charset="0"/>
              </a:rPr>
              <a:t>Өткен сабаққа сілтеме жасауды көздейтін бастапқы немесе бүкіл сыныпқа арналған тапсырма ретінде оқушылар әріптестерімен: </a:t>
            </a:r>
            <a:endParaRPr lang="ru-RU" sz="3200" dirty="0">
              <a:latin typeface="Times New Roman" panose="02020603050405020304" pitchFamily="18" charset="0"/>
              <a:cs typeface="Times New Roman" panose="02020603050405020304" pitchFamily="18" charset="0"/>
            </a:endParaRPr>
          </a:p>
          <a:p>
            <a:pPr marL="0" lvl="0" indent="0">
              <a:buNone/>
            </a:pPr>
            <a:r>
              <a:rPr lang="kk-KZ" sz="3200" dirty="0">
                <a:latin typeface="Times New Roman" panose="02020603050405020304" pitchFamily="18" charset="0"/>
                <a:cs typeface="Times New Roman" panose="02020603050405020304" pitchFamily="18" charset="0"/>
              </a:rPr>
              <a:t>жаңа оқылған 3 ф</a:t>
            </a:r>
            <a:r>
              <a:rPr lang="ru-RU" sz="3200" dirty="0">
                <a:latin typeface="Times New Roman" panose="02020603050405020304" pitchFamily="18" charset="0"/>
                <a:cs typeface="Times New Roman" panose="02020603050405020304" pitchFamily="18" charset="0"/>
              </a:rPr>
              <a:t>акт</a:t>
            </a:r>
            <a:r>
              <a:rPr lang="kk-KZ" sz="3200" dirty="0">
                <a:latin typeface="Times New Roman" panose="02020603050405020304" pitchFamily="18" charset="0"/>
                <a:cs typeface="Times New Roman" panose="02020603050405020304" pitchFamily="18" charset="0"/>
              </a:rPr>
              <a:t>і туралы;</a:t>
            </a:r>
            <a:r>
              <a:rPr lang="ru-RU" sz="3200" dirty="0">
                <a:latin typeface="Times New Roman" panose="02020603050405020304" pitchFamily="18" charset="0"/>
                <a:cs typeface="Times New Roman" panose="02020603050405020304" pitchFamily="18" charset="0"/>
              </a:rPr>
              <a:t> </a:t>
            </a:r>
          </a:p>
          <a:p>
            <a:pPr marL="0" lvl="0" indent="0">
              <a:buNone/>
            </a:pPr>
            <a:r>
              <a:rPr lang="kk-KZ" sz="3200" dirty="0">
                <a:latin typeface="Times New Roman" panose="02020603050405020304" pitchFamily="18" charset="0"/>
                <a:cs typeface="Times New Roman" panose="02020603050405020304" pitchFamily="18" charset="0"/>
              </a:rPr>
              <a:t>оларға жеңіл болып көрінгендер туралы</a:t>
            </a:r>
            <a:endParaRPr lang="ru-RU" sz="3200" dirty="0">
              <a:latin typeface="Times New Roman" panose="02020603050405020304" pitchFamily="18" charset="0"/>
              <a:cs typeface="Times New Roman" panose="02020603050405020304" pitchFamily="18" charset="0"/>
            </a:endParaRPr>
          </a:p>
          <a:p>
            <a:pPr marL="0" lvl="0" indent="0">
              <a:buNone/>
            </a:pPr>
            <a:r>
              <a:rPr lang="kk-KZ" sz="3200" dirty="0">
                <a:latin typeface="Times New Roman" panose="02020603050405020304" pitchFamily="18" charset="0"/>
                <a:cs typeface="Times New Roman" panose="02020603050405020304" pitchFamily="18" charset="0"/>
              </a:rPr>
              <a:t>оларға қиын болып көрінгендер туралы</a:t>
            </a:r>
            <a:endParaRPr lang="ru-RU" sz="3200" dirty="0">
              <a:latin typeface="Times New Roman" panose="02020603050405020304" pitchFamily="18" charset="0"/>
              <a:cs typeface="Times New Roman" panose="02020603050405020304" pitchFamily="18" charset="0"/>
            </a:endParaRPr>
          </a:p>
          <a:p>
            <a:pPr marL="0" lvl="0" indent="0">
              <a:buNone/>
            </a:pPr>
            <a:r>
              <a:rPr lang="kk-KZ" sz="3200" dirty="0">
                <a:latin typeface="Times New Roman" panose="02020603050405020304" pitchFamily="18" charset="0"/>
                <a:cs typeface="Times New Roman" panose="02020603050405020304" pitchFamily="18" charset="0"/>
              </a:rPr>
              <a:t>алдағы уақытта оқығысы келген нәрселер туралы ақпарат алмасады</a:t>
            </a:r>
            <a:r>
              <a:rPr lang="ru-RU" sz="3200" dirty="0">
                <a:latin typeface="Times New Roman" panose="02020603050405020304" pitchFamily="18" charset="0"/>
                <a:cs typeface="Times New Roman" panose="02020603050405020304" pitchFamily="18" charset="0"/>
              </a:rPr>
              <a:t>. </a:t>
            </a:r>
          </a:p>
          <a:p>
            <a:pPr marL="0" indent="0">
              <a:buNone/>
            </a:pPr>
            <a:endParaRPr lang="ru-RU" dirty="0"/>
          </a:p>
        </p:txBody>
      </p:sp>
    </p:spTree>
    <p:extLst>
      <p:ext uri="{BB962C8B-B14F-4D97-AF65-F5344CB8AC3E}">
        <p14:creationId xmlns="" xmlns:p14="http://schemas.microsoft.com/office/powerpoint/2010/main" val="2353923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3249" y="353256"/>
            <a:ext cx="10515600" cy="6047543"/>
          </a:xfrm>
        </p:spPr>
        <p:txBody>
          <a:bodyPr/>
          <a:lstStyle/>
          <a:p>
            <a:pPr marL="0" indent="0" algn="ctr">
              <a:buNone/>
            </a:pPr>
            <a:r>
              <a:rPr lang="kk-KZ" sz="4800" b="1" i="1" dirty="0" smtClean="0">
                <a:solidFill>
                  <a:srgbClr val="FF0000"/>
                </a:solidFill>
                <a:latin typeface="Times New Roman" panose="02020603050405020304" pitchFamily="18" charset="0"/>
                <a:cs typeface="Times New Roman" panose="02020603050405020304" pitchFamily="18" charset="0"/>
              </a:rPr>
              <a:t>БББ </a:t>
            </a:r>
            <a:endParaRPr lang="ru-RU" sz="4800" b="1" i="1" dirty="0">
              <a:solidFill>
                <a:srgbClr val="FF0000"/>
              </a:solidFill>
              <a:latin typeface="Times New Roman" panose="02020603050405020304" pitchFamily="18" charset="0"/>
              <a:cs typeface="Times New Roman" panose="02020603050405020304" pitchFamily="18" charset="0"/>
            </a:endParaRPr>
          </a:p>
          <a:p>
            <a:r>
              <a:rPr lang="kk-KZ" sz="3200" dirty="0">
                <a:latin typeface="Times New Roman" panose="02020603050405020304" pitchFamily="18" charset="0"/>
                <a:cs typeface="Times New Roman" panose="02020603050405020304" pitchFamily="18" charset="0"/>
              </a:rPr>
              <a:t>Жаңа тақырып бастар алдында оқушылар үш бағаннан тұратын </a:t>
            </a:r>
            <a:r>
              <a:rPr lang="kk-KZ" sz="3200" dirty="0" smtClean="0">
                <a:latin typeface="Times New Roman" panose="02020603050405020304" pitchFamily="18" charset="0"/>
                <a:cs typeface="Times New Roman" panose="02020603050405020304" pitchFamily="18" charset="0"/>
              </a:rPr>
              <a:t>сурет(кесте)  </a:t>
            </a:r>
            <a:r>
              <a:rPr lang="kk-KZ" sz="3200" dirty="0">
                <a:latin typeface="Times New Roman" panose="02020603050405020304" pitchFamily="18" charset="0"/>
                <a:cs typeface="Times New Roman" panose="02020603050405020304" pitchFamily="18" charset="0"/>
              </a:rPr>
              <a:t>салады </a:t>
            </a:r>
            <a:endParaRPr lang="ru-RU" sz="3200" dirty="0">
              <a:latin typeface="Times New Roman" panose="02020603050405020304" pitchFamily="18" charset="0"/>
              <a:cs typeface="Times New Roman" panose="02020603050405020304" pitchFamily="18" charset="0"/>
            </a:endParaRPr>
          </a:p>
          <a:p>
            <a:r>
              <a:rPr lang="kk-KZ" sz="3200" dirty="0">
                <a:latin typeface="Times New Roman" panose="02020603050405020304" pitchFamily="18" charset="0"/>
                <a:cs typeface="Times New Roman" panose="02020603050405020304" pitchFamily="18" charset="0"/>
              </a:rPr>
              <a:t>Олар нені біледі;</a:t>
            </a:r>
            <a:endParaRPr lang="ru-RU" sz="3200" dirty="0">
              <a:latin typeface="Times New Roman" panose="02020603050405020304" pitchFamily="18" charset="0"/>
              <a:cs typeface="Times New Roman" panose="02020603050405020304" pitchFamily="18" charset="0"/>
            </a:endParaRPr>
          </a:p>
          <a:p>
            <a:r>
              <a:rPr lang="kk-KZ" sz="3200" dirty="0">
                <a:latin typeface="Times New Roman" panose="02020603050405020304" pitchFamily="18" charset="0"/>
                <a:cs typeface="Times New Roman" panose="02020603050405020304" pitchFamily="18" charset="0"/>
              </a:rPr>
              <a:t>Олар нені білгісі келеді; </a:t>
            </a:r>
            <a:endParaRPr lang="ru-RU" sz="3200" dirty="0">
              <a:latin typeface="Times New Roman" panose="02020603050405020304" pitchFamily="18" charset="0"/>
              <a:cs typeface="Times New Roman" panose="02020603050405020304" pitchFamily="18" charset="0"/>
            </a:endParaRPr>
          </a:p>
          <a:p>
            <a:r>
              <a:rPr lang="kk-KZ" sz="3200" dirty="0">
                <a:latin typeface="Times New Roman" panose="02020603050405020304" pitchFamily="18" charset="0"/>
                <a:cs typeface="Times New Roman" panose="02020603050405020304" pitchFamily="18" charset="0"/>
              </a:rPr>
              <a:t>Олар нені білді.</a:t>
            </a:r>
            <a:endParaRPr lang="ru-RU" sz="3200" dirty="0">
              <a:latin typeface="Times New Roman" panose="02020603050405020304" pitchFamily="18" charset="0"/>
              <a:cs typeface="Times New Roman" panose="02020603050405020304" pitchFamily="18" charset="0"/>
            </a:endParaRPr>
          </a:p>
          <a:p>
            <a:pPr marL="0" indent="0">
              <a:buNone/>
            </a:pPr>
            <a:r>
              <a:rPr lang="kk-KZ" sz="3200" b="1" i="1" dirty="0" smtClean="0">
                <a:solidFill>
                  <a:srgbClr val="FF0000"/>
                </a:solidFill>
                <a:latin typeface="Times New Roman" panose="02020603050405020304" pitchFamily="18" charset="0"/>
                <a:cs typeface="Times New Roman" panose="02020603050405020304" pitchFamily="18" charset="0"/>
              </a:rPr>
              <a:t>І</a:t>
            </a:r>
            <a:r>
              <a:rPr lang="en-US" sz="3200" b="1" i="1" dirty="0" err="1" smtClean="0">
                <a:solidFill>
                  <a:srgbClr val="FF0000"/>
                </a:solidFill>
                <a:latin typeface="Times New Roman" panose="02020603050405020304" pitchFamily="18" charset="0"/>
                <a:cs typeface="Times New Roman" panose="02020603050405020304" pitchFamily="18" charset="0"/>
              </a:rPr>
              <a:t>nsert</a:t>
            </a:r>
            <a:r>
              <a:rPr lang="kk-KZ" sz="3200" b="1" i="1" dirty="0" smtClean="0">
                <a:solidFill>
                  <a:srgbClr val="FF0000"/>
                </a:solidFill>
                <a:latin typeface="Times New Roman" panose="02020603050405020304" pitchFamily="18" charset="0"/>
                <a:cs typeface="Times New Roman" panose="02020603050405020304" pitchFamily="18" charset="0"/>
              </a:rPr>
              <a:t> стратегиясы</a:t>
            </a:r>
            <a:endParaRPr lang="en-US" sz="3200" b="1" i="1" dirty="0" smtClean="0">
              <a:solidFill>
                <a:srgbClr val="FF0000"/>
              </a:solidFill>
              <a:latin typeface="Times New Roman" panose="02020603050405020304" pitchFamily="18" charset="0"/>
              <a:cs typeface="Times New Roman" panose="02020603050405020304" pitchFamily="18" charset="0"/>
            </a:endParaRPr>
          </a:p>
          <a:p>
            <a:pPr marL="0" indent="0">
              <a:buNone/>
            </a:pPr>
            <a:endParaRPr lang="ru-RU" sz="3200" dirty="0">
              <a:solidFill>
                <a:srgbClr val="FF0000"/>
              </a:solidFill>
            </a:endParaRPr>
          </a:p>
        </p:txBody>
      </p:sp>
      <p:graphicFrame>
        <p:nvGraphicFramePr>
          <p:cNvPr id="2" name="Таблица 1"/>
          <p:cNvGraphicFramePr>
            <a:graphicFrameLocks noGrp="1"/>
          </p:cNvGraphicFramePr>
          <p:nvPr>
            <p:extLst>
              <p:ext uri="{D42A27DB-BD31-4B8C-83A1-F6EECF244321}">
                <p14:modId xmlns="" xmlns:p14="http://schemas.microsoft.com/office/powerpoint/2010/main" val="67655"/>
              </p:ext>
            </p:extLst>
          </p:nvPr>
        </p:nvGraphicFramePr>
        <p:xfrm>
          <a:off x="163642" y="4437227"/>
          <a:ext cx="11333813" cy="1889760"/>
        </p:xfrm>
        <a:graphic>
          <a:graphicData uri="http://schemas.openxmlformats.org/drawingml/2006/table">
            <a:tbl>
              <a:tblPr firstRow="1" bandRow="1">
                <a:tableStyleId>{5C22544A-7EE6-4342-B048-85BDC9FD1C3A}</a:tableStyleId>
              </a:tblPr>
              <a:tblGrid>
                <a:gridCol w="3074233"/>
                <a:gridCol w="3203780"/>
                <a:gridCol w="2410506"/>
                <a:gridCol w="2645294"/>
              </a:tblGrid>
              <a:tr h="370840">
                <a:tc>
                  <a:txBody>
                    <a:bodyPr/>
                    <a:lstStyle/>
                    <a:p>
                      <a:pPr algn="ctr"/>
                      <a:r>
                        <a:rPr lang="en-US" sz="3200" dirty="0" smtClean="0">
                          <a:solidFill>
                            <a:srgbClr val="FF0000"/>
                          </a:solidFill>
                          <a:latin typeface="Times New Roman" panose="02020603050405020304" pitchFamily="18" charset="0"/>
                          <a:cs typeface="Times New Roman" panose="02020603050405020304" pitchFamily="18" charset="0"/>
                        </a:rPr>
                        <a:t>      V</a:t>
                      </a:r>
                      <a:endParaRPr lang="ru-RU" sz="32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200" dirty="0" smtClean="0">
                          <a:solidFill>
                            <a:srgbClr val="FF0000"/>
                          </a:solidFill>
                          <a:latin typeface="Times New Roman" panose="02020603050405020304" pitchFamily="18" charset="0"/>
                          <a:cs typeface="Times New Roman" panose="02020603050405020304" pitchFamily="18" charset="0"/>
                        </a:rPr>
                        <a:t>-</a:t>
                      </a:r>
                      <a:endParaRPr lang="ru-RU" sz="32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200" dirty="0" smtClean="0">
                          <a:solidFill>
                            <a:srgbClr val="FF0000"/>
                          </a:solidFill>
                          <a:latin typeface="Times New Roman" panose="02020603050405020304" pitchFamily="18" charset="0"/>
                          <a:cs typeface="Times New Roman" panose="02020603050405020304" pitchFamily="18" charset="0"/>
                        </a:rPr>
                        <a:t>+</a:t>
                      </a:r>
                      <a:endParaRPr lang="ru-RU" sz="32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kk-KZ" sz="3200" dirty="0" smtClean="0">
                          <a:solidFill>
                            <a:srgbClr val="FF0000"/>
                          </a:solidFill>
                          <a:latin typeface="Times New Roman" panose="02020603050405020304" pitchFamily="18" charset="0"/>
                          <a:cs typeface="Times New Roman" panose="02020603050405020304" pitchFamily="18" charset="0"/>
                        </a:rPr>
                        <a:t>?</a:t>
                      </a:r>
                      <a:endParaRPr lang="ru-RU" sz="3200" dirty="0">
                        <a:solidFill>
                          <a:srgbClr val="FF0000"/>
                        </a:solidFill>
                        <a:latin typeface="Times New Roman" panose="02020603050405020304" pitchFamily="18" charset="0"/>
                        <a:cs typeface="Times New Roman" panose="02020603050405020304" pitchFamily="18" charset="0"/>
                      </a:endParaRPr>
                    </a:p>
                  </a:txBody>
                  <a:tcPr/>
                </a:tc>
              </a:tr>
              <a:tr h="370840">
                <a:tc>
                  <a:txBody>
                    <a:bodyPr/>
                    <a:lstStyle/>
                    <a:p>
                      <a:r>
                        <a:rPr lang="kk-KZ" sz="2000" dirty="0" smtClean="0">
                          <a:solidFill>
                            <a:schemeClr val="tx1"/>
                          </a:solidFill>
                          <a:latin typeface="Times New Roman" panose="02020603050405020304" pitchFamily="18" charset="0"/>
                          <a:cs typeface="Times New Roman" panose="02020603050405020304" pitchFamily="18" charset="0"/>
                        </a:rPr>
                        <a:t>Бұрыннан белгілі, білетінім, мәтіндегі осы оймен, тұжырыммен келісемін</a:t>
                      </a:r>
                      <a:endParaRPr lang="ru-RU"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kk-KZ" sz="2000" dirty="0" smtClean="0">
                          <a:solidFill>
                            <a:schemeClr val="tx1"/>
                          </a:solidFill>
                          <a:latin typeface="Times New Roman" panose="02020603050405020304" pitchFamily="18" charset="0"/>
                          <a:cs typeface="Times New Roman" panose="02020603050405020304" pitchFamily="18" charset="0"/>
                        </a:rPr>
                        <a:t>Бұл ақпаратпен </a:t>
                      </a:r>
                      <a:r>
                        <a:rPr lang="kk-KZ" sz="2000" dirty="0" smtClean="0">
                          <a:solidFill>
                            <a:schemeClr val="tx1"/>
                          </a:solidFill>
                          <a:latin typeface="Times New Roman" panose="02020603050405020304" pitchFamily="18" charset="0"/>
                          <a:cs typeface="Times New Roman" panose="02020603050405020304" pitchFamily="18" charset="0"/>
                        </a:rPr>
                        <a:t>келісе</a:t>
                      </a:r>
                      <a:r>
                        <a:rPr lang="kk-KZ" sz="2000" baseline="0" dirty="0" smtClean="0">
                          <a:solidFill>
                            <a:schemeClr val="tx1"/>
                          </a:solidFill>
                          <a:latin typeface="Times New Roman" panose="02020603050405020304" pitchFamily="18" charset="0"/>
                          <a:cs typeface="Times New Roman" panose="02020603050405020304" pitchFamily="18" charset="0"/>
                        </a:rPr>
                        <a:t> </a:t>
                      </a:r>
                      <a:r>
                        <a:rPr lang="kk-KZ" sz="2000" baseline="0" dirty="0" smtClean="0">
                          <a:solidFill>
                            <a:schemeClr val="tx1"/>
                          </a:solidFill>
                          <a:latin typeface="Times New Roman" panose="02020603050405020304" pitchFamily="18" charset="0"/>
                          <a:cs typeface="Times New Roman" panose="02020603050405020304" pitchFamily="18" charset="0"/>
                        </a:rPr>
                        <a:t>алмаймын, менің білетінімнен бөлек, керісінше</a:t>
                      </a:r>
                      <a:endParaRPr lang="ru-RU"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kk-KZ" sz="2000" dirty="0" smtClean="0">
                          <a:solidFill>
                            <a:schemeClr val="tx1"/>
                          </a:solidFill>
                          <a:latin typeface="Times New Roman" panose="02020603050405020304" pitchFamily="18" charset="0"/>
                          <a:cs typeface="Times New Roman" panose="02020603050405020304" pitchFamily="18" charset="0"/>
                        </a:rPr>
                        <a:t>Бұл мен үшін жаңалық,  жаңа нәрсе</a:t>
                      </a:r>
                      <a:endParaRPr lang="ru-RU"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kk-KZ" sz="2000" dirty="0" smtClean="0">
                          <a:solidFill>
                            <a:schemeClr val="tx1"/>
                          </a:solidFill>
                          <a:latin typeface="Times New Roman" panose="02020603050405020304" pitchFamily="18" charset="0"/>
                          <a:cs typeface="Times New Roman" panose="02020603050405020304" pitchFamily="18" charset="0"/>
                        </a:rPr>
                        <a:t>Осы</a:t>
                      </a:r>
                      <a:r>
                        <a:rPr lang="kk-KZ" sz="2000" baseline="0" dirty="0" smtClean="0">
                          <a:solidFill>
                            <a:schemeClr val="tx1"/>
                          </a:solidFill>
                          <a:latin typeface="Times New Roman" panose="02020603050405020304" pitchFamily="18" charset="0"/>
                          <a:cs typeface="Times New Roman" panose="02020603050405020304" pitchFamily="18" charset="0"/>
                        </a:rPr>
                        <a:t> жайлы білгім келеді, мен бұны шатыстырып тұрмын</a:t>
                      </a:r>
                      <a:endParaRPr lang="ru-RU" sz="2000" dirty="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 xmlns:p14="http://schemas.microsoft.com/office/powerpoint/2010/main" val="27927903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626745"/>
            <a:ext cx="10515600" cy="4351338"/>
          </a:xfrm>
        </p:spPr>
        <p:txBody>
          <a:bodyPr/>
          <a:lstStyle/>
          <a:p>
            <a:pPr marL="0" indent="0" algn="ctr">
              <a:buNone/>
            </a:pPr>
            <a:r>
              <a:rPr lang="kk-KZ" sz="3600" b="1" dirty="0">
                <a:solidFill>
                  <a:srgbClr val="FF0000"/>
                </a:solidFill>
                <a:latin typeface="Times New Roman" panose="02020603050405020304" pitchFamily="18" charset="0"/>
                <a:cs typeface="Times New Roman" panose="02020603050405020304" pitchFamily="18" charset="0"/>
              </a:rPr>
              <a:t>Бір сөйлеммен түйіндеу </a:t>
            </a:r>
            <a:endParaRPr lang="ru-RU" sz="3600" b="1" dirty="0">
              <a:solidFill>
                <a:srgbClr val="FF0000"/>
              </a:solidFill>
              <a:latin typeface="Times New Roman" panose="02020603050405020304" pitchFamily="18" charset="0"/>
              <a:cs typeface="Times New Roman" panose="02020603050405020304" pitchFamily="18" charset="0"/>
            </a:endParaRPr>
          </a:p>
          <a:p>
            <a:pPr marL="0" indent="0">
              <a:buNone/>
            </a:pPr>
            <a:r>
              <a:rPr lang="kk-KZ" dirty="0" smtClean="0">
                <a:latin typeface="Times New Roman" panose="02020603050405020304" pitchFamily="18" charset="0"/>
                <a:cs typeface="Times New Roman" panose="02020603050405020304" pitchFamily="18" charset="0"/>
              </a:rPr>
              <a:t>Оқушылар </a:t>
            </a:r>
            <a:r>
              <a:rPr lang="kk-KZ" dirty="0">
                <a:latin typeface="Times New Roman" panose="02020603050405020304" pitchFamily="18" charset="0"/>
                <a:cs typeface="Times New Roman" panose="02020603050405020304" pitchFamily="18" charset="0"/>
              </a:rPr>
              <a:t>тақырып бойынша білімдерін түйіндейтін бір сөйлем жазады.  </a:t>
            </a:r>
            <a:endParaRPr lang="ru-RU" dirty="0">
              <a:latin typeface="Times New Roman" panose="02020603050405020304" pitchFamily="18" charset="0"/>
              <a:cs typeface="Times New Roman" panose="02020603050405020304" pitchFamily="18" charset="0"/>
            </a:endParaRPr>
          </a:p>
          <a:p>
            <a:pPr marL="0" indent="0">
              <a:buNone/>
            </a:pPr>
            <a:r>
              <a:rPr lang="kk-KZ" dirty="0">
                <a:latin typeface="Times New Roman" panose="02020603050405020304" pitchFamily="18" charset="0"/>
                <a:cs typeface="Times New Roman" panose="02020603050405020304" pitchFamily="18" charset="0"/>
              </a:rPr>
              <a:t>Сөйлемдер кім, не, қашан, неліктен, қалай, қай жерде  және т.б. сөздерден тұруы мүмкін. </a:t>
            </a:r>
            <a:endParaRPr lang="ru-RU" dirty="0">
              <a:latin typeface="Times New Roman" panose="02020603050405020304" pitchFamily="18" charset="0"/>
              <a:cs typeface="Times New Roman" panose="02020603050405020304" pitchFamily="18" charset="0"/>
            </a:endParaRPr>
          </a:p>
          <a:p>
            <a:pPr marL="0" indent="0">
              <a:buNone/>
            </a:pPr>
            <a:r>
              <a:rPr lang="kk-KZ" dirty="0">
                <a:latin typeface="Times New Roman" panose="02020603050405020304" pitchFamily="18" charset="0"/>
                <a:cs typeface="Times New Roman" panose="02020603050405020304" pitchFamily="18" charset="0"/>
              </a:rPr>
              <a:t>Содан кейін сөйлемдерді сыныптастар бағалай алады, немесе көшіріп жазады, т.б.</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 xmlns:p14="http://schemas.microsoft.com/office/powerpoint/2010/main" val="2478385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520</TotalTime>
  <Words>1778</Words>
  <Application>Microsoft Office PowerPoint</Application>
  <PresentationFormat>Произвольный</PresentationFormat>
  <Paragraphs>123</Paragraphs>
  <Slides>32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32</vt:i4>
      </vt:variant>
    </vt:vector>
  </HeadingPairs>
  <TitlesOfParts>
    <vt:vector size="33" baseType="lpstr">
      <vt:lpstr>Тема Office</vt:lpstr>
      <vt:lpstr>Cабақта қолданылатын стратегиялар</vt:lpstr>
      <vt:lpstr>Слайд 2</vt:lpstr>
      <vt:lpstr>Слайд 3</vt:lpstr>
      <vt:lpstr>Қар кесегі</vt:lpstr>
      <vt:lpstr>Слайд 5</vt:lpstr>
      <vt:lpstr>Слайд 6</vt:lpstr>
      <vt:lpstr>Слайд 7</vt:lpstr>
      <vt:lpstr>Слайд 8</vt:lpstr>
      <vt:lpstr>Слайд 9</vt:lpstr>
      <vt:lpstr>Тұжырымдамалық карта</vt:lpstr>
      <vt:lpstr>555  </vt:lpstr>
      <vt:lpstr>Джигсо стратегиясы</vt:lpstr>
      <vt:lpstr>Өкіл</vt:lpstr>
      <vt:lpstr>Тікелей радиоэфир  (РАФТ)</vt:lpstr>
      <vt:lpstr>Стикердегі диалог</vt:lpstr>
      <vt:lpstr>Ақылдың алты қалпағы</vt:lpstr>
      <vt:lpstr>Сурет бойынша әңгіме</vt:lpstr>
      <vt:lpstr>Жұппен оқып, жұппен мазмұндау</vt:lpstr>
      <vt:lpstr>Слайд 19</vt:lpstr>
      <vt:lpstr>Дөңгелек стол </vt:lpstr>
      <vt:lpstr>5 жол өлең</vt:lpstr>
      <vt:lpstr>БЛУМ таксономиясы</vt:lpstr>
      <vt:lpstr>Кубизм </vt:lpstr>
      <vt:lpstr>Аяқталмаған сөйлем</vt:lpstr>
      <vt:lpstr>Тізбектер</vt:lpstr>
      <vt:lpstr>Бастағы қалпақ</vt:lpstr>
      <vt:lpstr>1 минуттағы ой</vt:lpstr>
      <vt:lpstr>Жұмыс столы</vt:lpstr>
      <vt:lpstr>Дана үкі</vt:lpstr>
      <vt:lpstr> Бумеранг</vt:lpstr>
      <vt:lpstr>Жасырын сөз</vt:lpstr>
      <vt:lpstr>Түйінді сөздер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Cабақта қолданылатын стратегиялар</dc:title>
  <dc:creator>1</dc:creator>
  <cp:lastModifiedBy>7</cp:lastModifiedBy>
  <cp:revision>35</cp:revision>
  <dcterms:created xsi:type="dcterms:W3CDTF">2014-04-09T12:09:52Z</dcterms:created>
  <dcterms:modified xsi:type="dcterms:W3CDTF">2015-05-02T03:31:36Z</dcterms:modified>
</cp:coreProperties>
</file>